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26" r:id="rId3"/>
    <p:sldMasterId id="2147483769" r:id="rId4"/>
  </p:sldMasterIdLst>
  <p:notesMasterIdLst>
    <p:notesMasterId r:id="rId20"/>
  </p:notesMasterIdLst>
  <p:sldIdLst>
    <p:sldId id="261" r:id="rId5"/>
    <p:sldId id="328" r:id="rId6"/>
    <p:sldId id="263" r:id="rId7"/>
    <p:sldId id="392" r:id="rId8"/>
    <p:sldId id="397" r:id="rId9"/>
    <p:sldId id="347" r:id="rId10"/>
    <p:sldId id="391" r:id="rId11"/>
    <p:sldId id="390" r:id="rId12"/>
    <p:sldId id="348" r:id="rId13"/>
    <p:sldId id="393" r:id="rId14"/>
    <p:sldId id="399" r:id="rId15"/>
    <p:sldId id="386" r:id="rId16"/>
    <p:sldId id="398" r:id="rId17"/>
    <p:sldId id="396" r:id="rId18"/>
    <p:sldId id="35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FBDBC-79BA-4A36-A6BB-87AC5A132DE1}" type="datetimeFigureOut">
              <a:rPr lang="fr-FR" smtClean="0"/>
              <a:t>31/01/2024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C0472-FBCD-427A-AF36-924BEF1EC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68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5685251"/>
            <a:ext cx="10370052" cy="1008112"/>
          </a:xfrm>
        </p:spPr>
        <p:txBody>
          <a:bodyPr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30640" y="5397219"/>
            <a:ext cx="725488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4693247" y="166141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5436378" y="1661411"/>
            <a:ext cx="57611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6179508" y="1661411"/>
            <a:ext cx="57611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6922638" y="1661411"/>
            <a:ext cx="57611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8507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34292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6095471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3413727" y="0"/>
            <a:ext cx="4746682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8160408" y="0"/>
            <a:ext cx="4031592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095471" y="3429000"/>
            <a:ext cx="2737071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8832541" y="3429000"/>
            <a:ext cx="3353115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42822" y="500675"/>
            <a:ext cx="3120617" cy="1044621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2822" y="1701716"/>
            <a:ext cx="3120618" cy="1487257"/>
          </a:xfrm>
        </p:spPr>
        <p:txBody>
          <a:bodyPr anchor="t">
            <a:noAutofit/>
          </a:bodyPr>
          <a:lstStyle>
            <a:lvl1pPr algn="ctr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192019" y="3573016"/>
            <a:ext cx="2544503" cy="3120347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0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4167542" y="4019490"/>
            <a:ext cx="1113281" cy="1113185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6911178" y="2464344"/>
            <a:ext cx="1113281" cy="1113185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6911178" y="4019490"/>
            <a:ext cx="1113281" cy="1113185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4167542" y="2464344"/>
            <a:ext cx="1113281" cy="1113185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5539360" y="4850284"/>
            <a:ext cx="1113281" cy="1113185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円/楕円 8"/>
          <p:cNvSpPr/>
          <p:nvPr userDrawn="1"/>
        </p:nvSpPr>
        <p:spPr>
          <a:xfrm>
            <a:off x="5539360" y="1652302"/>
            <a:ext cx="1113281" cy="1113185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4927234" y="2639371"/>
            <a:ext cx="2337532" cy="2337329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738395" y="1713494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738395" y="221725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8835164" y="215231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738395" y="3230204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738395" y="373396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835164" y="3669028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738395" y="4746915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8738395" y="525067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835164" y="5185739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91942" y="1715620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78272" y="2219382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32985" y="2154444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91942" y="3232329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78272" y="3736092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432985" y="3671154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91942" y="4749040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78272" y="5252803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432985" y="5187864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6744890" y="1726795"/>
            <a:ext cx="1888169" cy="392291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8212328" y="3365455"/>
            <a:ext cx="425666" cy="389796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3764365" y="5215467"/>
            <a:ext cx="1780574" cy="603973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3696626" y="3686629"/>
            <a:ext cx="735454" cy="290285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3720818" y="2140858"/>
            <a:ext cx="774163" cy="280609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7994375" y="5176762"/>
            <a:ext cx="638684" cy="127294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5882757" y="1974349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7264766" y="2798587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7264766" y="4353732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5882757" y="5191693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4515332" y="4353732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4515332" y="2798587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143774" y="3106058"/>
            <a:ext cx="1901104" cy="1441751"/>
          </a:xfrm>
        </p:spPr>
        <p:txBody>
          <a:bodyPr anchor="ctr">
            <a:noAutofit/>
          </a:bodyPr>
          <a:lstStyle>
            <a:lvl1pPr algn="ctr">
              <a:defRPr sz="24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38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3440524"/>
            <a:ext cx="5182864" cy="1826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1614416"/>
            <a:ext cx="5182864" cy="1826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7009136" y="3440522"/>
            <a:ext cx="5182864" cy="1826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6476154" y="3707892"/>
            <a:ext cx="1291256" cy="1291368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7009136" y="1614412"/>
            <a:ext cx="5182864" cy="1826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6476154" y="1881780"/>
            <a:ext cx="1291256" cy="12913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4425837" y="3707892"/>
            <a:ext cx="1291256" cy="129136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4425837" y="1881780"/>
            <a:ext cx="1291256" cy="1291368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4537236" y="1881785"/>
            <a:ext cx="1291256" cy="1291368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4537236" y="1881785"/>
            <a:ext cx="1291256" cy="1291368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6363508" y="1881784"/>
            <a:ext cx="1291256" cy="1291368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6363508" y="1881784"/>
            <a:ext cx="1291256" cy="1291368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4537236" y="3707898"/>
            <a:ext cx="1291256" cy="1291368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4537236" y="3707898"/>
            <a:ext cx="1291256" cy="1291368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6363507" y="3707897"/>
            <a:ext cx="1291256" cy="129136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6363507" y="3707897"/>
            <a:ext cx="1291256" cy="1291368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22999" y="1987718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6649270" y="1987718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4823000" y="3813831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49271" y="3813831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417570" y="1692446"/>
            <a:ext cx="3574404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5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417347" y="3518554"/>
            <a:ext cx="3574404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3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8076898" y="1692446"/>
            <a:ext cx="3623650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1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8076674" y="3518553"/>
            <a:ext cx="3623650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2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1614416"/>
            <a:ext cx="350759" cy="1826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0" y="3440528"/>
            <a:ext cx="350759" cy="1826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1841242" y="1614408"/>
            <a:ext cx="350759" cy="1826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841241" y="3440520"/>
            <a:ext cx="350759" cy="1826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18936" y="5528338"/>
            <a:ext cx="10801146" cy="669262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814955" y="543232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0333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ドーナツ 8"/>
          <p:cNvSpPr/>
          <p:nvPr userDrawn="1"/>
        </p:nvSpPr>
        <p:spPr>
          <a:xfrm>
            <a:off x="4175620" y="1825776"/>
            <a:ext cx="3840761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6119715" y="1825775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6015041" y="3670625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4169858" y="3565968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4274697" y="1720408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106398" y="2468358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106398" y="1851330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06398" y="4658601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8106398" y="4041574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2477725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24878" y="1860698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24878" y="4667969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24878" y="4050941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655715" y="3445426"/>
            <a:ext cx="2850563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133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6963291" y="221528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5999" y="242573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966172" y="4458922"/>
            <a:ext cx="900178" cy="90010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7198880" y="4669370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4362995" y="4458922"/>
            <a:ext cx="900178" cy="90010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4595703" y="4669370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4362995" y="2215289"/>
            <a:ext cx="900178" cy="90010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4595703" y="242573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177125" y="241357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7125" y="459206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849098" y="460606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849098" y="240892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70827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ドーナツ 7"/>
          <p:cNvSpPr/>
          <p:nvPr userDrawn="1"/>
        </p:nvSpPr>
        <p:spPr>
          <a:xfrm>
            <a:off x="2528604" y="1447543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4736617" y="2156346"/>
            <a:ext cx="2717708" cy="2789393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7454325" y="2977198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8803786" y="1317168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564629" y="1592484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9790844" y="3233872"/>
            <a:ext cx="2147433" cy="220407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208519" y="3242191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334757" y="5331725"/>
            <a:ext cx="5527957" cy="964442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5015257" y="5261406"/>
            <a:ext cx="216042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40119" y="3275110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871653" y="2306745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572754" y="4101393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47780" y="2306745"/>
            <a:ext cx="131144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757580" y="3692502"/>
            <a:ext cx="131144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168021" y="2185628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0149663" y="4078176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7209538" y="3040746"/>
            <a:ext cx="2194268" cy="2194077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1683533" y="1924353"/>
            <a:ext cx="554347" cy="5542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95225" y="1845924"/>
            <a:ext cx="793652" cy="7935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4588205" y="2062238"/>
            <a:ext cx="3059549" cy="2878427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2749637" y="1744130"/>
            <a:ext cx="2194268" cy="2194077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877344" y="3393611"/>
            <a:ext cx="1744586" cy="1748975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92051" y="2189233"/>
            <a:ext cx="1744586" cy="1748975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0109020" y="3013527"/>
            <a:ext cx="1849521" cy="184936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8541947" y="1632580"/>
            <a:ext cx="2014029" cy="2013854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285128" y="3505084"/>
            <a:ext cx="866321" cy="8662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4081856" y="3938207"/>
            <a:ext cx="676409" cy="676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7833395" y="1929359"/>
            <a:ext cx="793652" cy="7935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1083397" y="2362358"/>
            <a:ext cx="277173" cy="2771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1340954" y="1539210"/>
            <a:ext cx="549846" cy="5497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9548961" y="4446207"/>
            <a:ext cx="696439" cy="696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0383943" y="1738687"/>
            <a:ext cx="629679" cy="6296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7470818" y="2561025"/>
            <a:ext cx="452541" cy="4525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2375224" y="2312541"/>
            <a:ext cx="277173" cy="2771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9222250" y="3981997"/>
            <a:ext cx="529775" cy="52972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612457" y="4318642"/>
            <a:ext cx="529775" cy="5297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39599" y="2721925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943905" y="3151701"/>
            <a:ext cx="226563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948091" y="2062238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825692" y="2492014"/>
            <a:ext cx="201282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422659" y="3363291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300261" y="3793067"/>
            <a:ext cx="201282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877344" y="3996195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92051" y="2784820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8626300" y="2361641"/>
            <a:ext cx="18442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114294" y="3670796"/>
            <a:ext cx="18442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34" y="5331725"/>
            <a:ext cx="9783595" cy="964442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5015257" y="5261406"/>
            <a:ext cx="216042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9521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700"/>
                            </p:stCondLst>
                            <p:childTnLst>
                              <p:par>
                                <p:cTn id="256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2113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5199275" y="2236384"/>
            <a:ext cx="1792391" cy="303642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21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in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96687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4844720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5685251"/>
            <a:ext cx="10370052" cy="1008112"/>
          </a:xfrm>
        </p:spPr>
        <p:txBody>
          <a:bodyPr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30640" y="5397219"/>
            <a:ext cx="725488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4693247" y="166141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5436378" y="1661411"/>
            <a:ext cx="57611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6179508" y="1661411"/>
            <a:ext cx="57611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6922638" y="1661411"/>
            <a:ext cx="57611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4276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4415471" y="1613249"/>
            <a:ext cx="3360000" cy="3360292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4295315" y="1493395"/>
            <a:ext cx="3600312" cy="36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4175471" y="1373228"/>
            <a:ext cx="3840000" cy="3840333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4055471" y="1253218"/>
            <a:ext cx="4080000" cy="4080354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3935471" y="1133207"/>
            <a:ext cx="4320000" cy="4320375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3815273" y="1013395"/>
            <a:ext cx="4560396" cy="456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5685251"/>
            <a:ext cx="10370052" cy="1008112"/>
          </a:xfrm>
        </p:spPr>
        <p:txBody>
          <a:bodyPr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5730640" y="5397219"/>
            <a:ext cx="725488" cy="125685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4693247" y="166141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0" name="円/楕円 39"/>
          <p:cNvSpPr/>
          <p:nvPr userDrawn="1"/>
        </p:nvSpPr>
        <p:spPr>
          <a:xfrm>
            <a:off x="5436378" y="1661411"/>
            <a:ext cx="57611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1" name="円/楕円 40"/>
          <p:cNvSpPr/>
          <p:nvPr userDrawn="1"/>
        </p:nvSpPr>
        <p:spPr>
          <a:xfrm>
            <a:off x="6179508" y="1661411"/>
            <a:ext cx="57611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>
            <a:off x="6922638" y="1661411"/>
            <a:ext cx="57611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0151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3976914"/>
            <a:ext cx="12192000" cy="2881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65" y="2967732"/>
            <a:ext cx="672846" cy="10091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09" y="2971388"/>
            <a:ext cx="654562" cy="10055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4" y="2773940"/>
            <a:ext cx="804488" cy="12029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01" y="2470455"/>
            <a:ext cx="707584" cy="150645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72" y="2419264"/>
            <a:ext cx="782549" cy="155765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71" y="2188907"/>
            <a:ext cx="780720" cy="1788006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95256" y="1945551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8888" y="1374814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858678" y="1011208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56843" y="1590874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7870" y="804077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465563" y="431542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2158423" y="2425604"/>
            <a:ext cx="0" cy="448225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3617196" y="1944914"/>
            <a:ext cx="0" cy="9225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5269588" y="1364343"/>
            <a:ext cx="0" cy="12659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6713029" y="2098914"/>
            <a:ext cx="0" cy="223373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8321845" y="1507999"/>
            <a:ext cx="0" cy="814287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9938852" y="922965"/>
            <a:ext cx="0" cy="1175948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214454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5015257" y="5125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21905"/>
            <a:ext cx="11618299" cy="1112762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80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4741334"/>
            <a:ext cx="10370052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30640" y="4429600"/>
            <a:ext cx="725488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9555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3195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0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063143" y="4511094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052119" y="5301209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6874" y="1508786"/>
            <a:ext cx="816161" cy="960107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2305422" y="3429248"/>
            <a:ext cx="768309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77157" y="4293096"/>
            <a:ext cx="4224836" cy="672075"/>
          </a:xfrm>
        </p:spPr>
        <p:txBody>
          <a:bodyPr anchor="ctr">
            <a:normAutofit/>
          </a:bodyPr>
          <a:lstStyle>
            <a:lvl1pPr algn="ctr">
              <a:defRPr sz="293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288038" y="5532123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391069" y="1248653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32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218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92969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511686" y="5186020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471876" y="5530537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064983" y="1508786"/>
            <a:ext cx="816161" cy="960107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9072445" y="3429248"/>
            <a:ext cx="768309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344181" y="4293096"/>
            <a:ext cx="4224836" cy="672075"/>
          </a:xfrm>
        </p:spPr>
        <p:txBody>
          <a:bodyPr anchor="ctr">
            <a:normAutofit/>
          </a:bodyPr>
          <a:lstStyle>
            <a:lvl1pPr algn="ctr">
              <a:defRPr sz="293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407409" y="4790962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0464865" y="957488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76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4067009" y="311508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247041" y="775461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円/楕円 27"/>
          <p:cNvSpPr/>
          <p:nvPr userDrawn="1"/>
        </p:nvSpPr>
        <p:spPr>
          <a:xfrm>
            <a:off x="845583" y="117073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0" name="円/楕円 29"/>
          <p:cNvSpPr/>
          <p:nvPr userDrawn="1"/>
        </p:nvSpPr>
        <p:spPr>
          <a:xfrm>
            <a:off x="1137774" y="692697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5031040" y="740702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5127059" y="165145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31040" y="1699902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247041" y="775461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03649" y="2559169"/>
            <a:ext cx="864172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5627320" y="278282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147592" y="2559168"/>
            <a:ext cx="864172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8880551" y="2559168"/>
            <a:ext cx="864172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7371263" y="278282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9104222" y="278281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028323" y="351971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768133" y="351971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496475" y="3518153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5326" y="4197086"/>
            <a:ext cx="10601349" cy="1344149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5685251"/>
            <a:ext cx="12192000" cy="1172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2677571" y="584876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5885323" y="584876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072640" y="584875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589730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6788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974994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382869" y="679450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円/楕円 25"/>
          <p:cNvSpPr/>
          <p:nvPr userDrawn="1"/>
        </p:nvSpPr>
        <p:spPr>
          <a:xfrm>
            <a:off x="1301673" y="711321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円/楕円 33"/>
          <p:cNvSpPr/>
          <p:nvPr userDrawn="1"/>
        </p:nvSpPr>
        <p:spPr>
          <a:xfrm>
            <a:off x="4735518" y="285898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999" y="0"/>
            <a:ext cx="1744951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999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973" y="0"/>
            <a:ext cx="1744951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973" y="1715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973" y="3429000"/>
            <a:ext cx="1744951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973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947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922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896" y="0"/>
            <a:ext cx="1744951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896" y="17154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896" y="5144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2872" y="0"/>
            <a:ext cx="1744951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2872" y="1715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2872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000"/>
            <a:ext cx="3482702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5222947" y="0"/>
            <a:ext cx="3482702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5485861" y="3498416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5581880" y="440917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485861" y="4457617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852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42900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999" y="0"/>
            <a:ext cx="1744951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999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1742999" y="34290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1742999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973" y="0"/>
            <a:ext cx="1744951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973" y="1715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973" y="3429000"/>
            <a:ext cx="1744951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973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5222947" y="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5222947" y="1715400"/>
            <a:ext cx="1744951" cy="1713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5222947" y="34290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947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6962922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6962922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6962922" y="3429000"/>
            <a:ext cx="1744951" cy="17136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922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896" y="0"/>
            <a:ext cx="1744951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896" y="17154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8702896" y="34290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896" y="5144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2872" y="0"/>
            <a:ext cx="1744951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2872" y="1715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0442872" y="342900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2872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23812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0202367" y="401413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184136" y="2516899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1" name="円/楕円 20"/>
          <p:cNvSpPr/>
          <p:nvPr userDrawn="1"/>
        </p:nvSpPr>
        <p:spPr>
          <a:xfrm>
            <a:off x="413027" y="2228867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円/楕円 21"/>
          <p:cNvSpPr/>
          <p:nvPr userDrawn="1"/>
        </p:nvSpPr>
        <p:spPr>
          <a:xfrm>
            <a:off x="2386628" y="269034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22"/>
          <p:cNvSpPr/>
          <p:nvPr userDrawn="1"/>
        </p:nvSpPr>
        <p:spPr>
          <a:xfrm>
            <a:off x="10985753" y="3880494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2400000"/>
          </a:xfrm>
          <a:solidFill>
            <a:schemeClr val="accent1"/>
          </a:solidFill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29028"/>
            <a:ext cx="2400208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29028"/>
            <a:ext cx="2400208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24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23956" y="4419110"/>
            <a:ext cx="2400208" cy="2400000"/>
          </a:xfrm>
          <a:solidFill>
            <a:schemeClr val="accent5"/>
          </a:solidFill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2457215" y="4419110"/>
            <a:ext cx="2400208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4890473" y="4419110"/>
            <a:ext cx="2400208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7324592" y="4419110"/>
            <a:ext cx="2400208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9756991" y="4419110"/>
            <a:ext cx="2400208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2637235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15257" y="3547989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3852" y="3596435"/>
            <a:ext cx="11215678" cy="623628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1543659" y="3495431"/>
            <a:ext cx="505184" cy="505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34292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6095471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3413727" y="0"/>
            <a:ext cx="4746682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8160408" y="0"/>
            <a:ext cx="4031592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095471" y="3429000"/>
            <a:ext cx="2737071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8832541" y="3429000"/>
            <a:ext cx="3353115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42822" y="500675"/>
            <a:ext cx="3120617" cy="1044621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2822" y="1701716"/>
            <a:ext cx="3120618" cy="1487257"/>
          </a:xfrm>
        </p:spPr>
        <p:txBody>
          <a:bodyPr anchor="t">
            <a:noAutofit/>
          </a:bodyPr>
          <a:lstStyle>
            <a:lvl1pPr algn="ctr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192019" y="3573016"/>
            <a:ext cx="2544503" cy="3120347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895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3976914"/>
            <a:ext cx="12192000" cy="2881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65" y="2967732"/>
            <a:ext cx="672846" cy="10091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09" y="2971388"/>
            <a:ext cx="654562" cy="10055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4" y="2773940"/>
            <a:ext cx="804488" cy="12029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01" y="2470455"/>
            <a:ext cx="707584" cy="150645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72" y="2419264"/>
            <a:ext cx="782549" cy="155765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71" y="2188907"/>
            <a:ext cx="780720" cy="1788006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95256" y="1945551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8888" y="1374814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858678" y="1011208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56843" y="1590874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7870" y="804077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465563" y="431542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2158423" y="2425604"/>
            <a:ext cx="0" cy="448225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3617196" y="1944914"/>
            <a:ext cx="0" cy="9225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5269588" y="1364343"/>
            <a:ext cx="0" cy="12659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6713029" y="2098914"/>
            <a:ext cx="0" cy="223373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8321845" y="1507999"/>
            <a:ext cx="0" cy="814287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9938852" y="922965"/>
            <a:ext cx="0" cy="1175948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214454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5015257" y="5125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21905"/>
            <a:ext cx="11618299" cy="1112762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91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5343196" y="37273"/>
            <a:ext cx="6848804" cy="4481941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99" y="471963"/>
            <a:ext cx="1282667" cy="40472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75" y="1017730"/>
            <a:ext cx="1187142" cy="35014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4519215"/>
            <a:ext cx="12192000" cy="23387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483852" y="4637788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15257" y="5548542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768456" y="397384"/>
            <a:ext cx="4036642" cy="821816"/>
          </a:xfrm>
        </p:spPr>
        <p:txBody>
          <a:bodyPr>
            <a:noAutofit/>
          </a:bodyPr>
          <a:lstStyle>
            <a:lvl1pPr algn="l">
              <a:defRPr sz="44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305322" y="397384"/>
            <a:ext cx="3786740" cy="821816"/>
          </a:xfrm>
        </p:spPr>
        <p:txBody>
          <a:bodyPr>
            <a:noAutofit/>
          </a:bodyPr>
          <a:lstStyle>
            <a:lvl1pPr algn="r">
              <a:defRPr sz="44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86850" y="5688607"/>
            <a:ext cx="11618299" cy="998520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727632" y="1930400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357147" y="2121850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727632" y="2697019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361179" y="2888469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727632" y="3463637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357147" y="3655086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8372931" y="1932505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8002447" y="2123955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8372931" y="2699124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8002447" y="2890573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372931" y="3465742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8002447" y="3657191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33262" y="1225923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7370735" y="12259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3647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5343196" y="37273"/>
            <a:ext cx="6848804" cy="4481941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99" y="471963"/>
            <a:ext cx="1282667" cy="40472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75" y="1017730"/>
            <a:ext cx="1187142" cy="35014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4519215"/>
            <a:ext cx="12192000" cy="23387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483852" y="4637788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15257" y="5548542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768456" y="397384"/>
            <a:ext cx="4036642" cy="821816"/>
          </a:xfrm>
        </p:spPr>
        <p:txBody>
          <a:bodyPr>
            <a:noAutofit/>
          </a:bodyPr>
          <a:lstStyle>
            <a:lvl1pPr algn="l">
              <a:defRPr sz="44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305322" y="397384"/>
            <a:ext cx="3786740" cy="821816"/>
          </a:xfrm>
        </p:spPr>
        <p:txBody>
          <a:bodyPr>
            <a:noAutofit/>
          </a:bodyPr>
          <a:lstStyle>
            <a:lvl1pPr algn="r">
              <a:defRPr sz="44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86850" y="5688607"/>
            <a:ext cx="11618299" cy="998520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727632" y="1930400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357147" y="2121850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727632" y="2697019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361179" y="2888469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727632" y="3463637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357147" y="3655086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8372931" y="1932505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8002447" y="2123955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8372931" y="2699124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8002447" y="2890573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372931" y="3465742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8002447" y="3657191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33262" y="1225923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7370735" y="12259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5794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2192000" cy="4151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98" y="308653"/>
            <a:ext cx="5274870" cy="4272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20" y="950241"/>
            <a:ext cx="2554068" cy="36311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18" y="1804275"/>
            <a:ext cx="1363426" cy="2777109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263469" y="2157779"/>
            <a:ext cx="1139924" cy="207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660192" y="488673"/>
            <a:ext cx="4890968" cy="270415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8839080" y="1282700"/>
            <a:ext cx="2209992" cy="295639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514410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15257" y="542516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621862"/>
            <a:ext cx="11618299" cy="1006329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24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0" y="4233333"/>
            <a:ext cx="12192000" cy="2624667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048598" y="164638"/>
            <a:ext cx="956720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535412" y="2170492"/>
            <a:ext cx="5690094" cy="32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535562" y="1845583"/>
            <a:ext cx="5690094" cy="32476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35562" y="2128010"/>
            <a:ext cx="5690094" cy="423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657131" y="1938114"/>
            <a:ext cx="361981" cy="95250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5972541" y="1922238"/>
            <a:ext cx="133362" cy="1270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1592122" y="2906409"/>
            <a:ext cx="8518860" cy="64154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82653" y="439614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22320" y="4476698"/>
            <a:ext cx="5196564" cy="1500769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6953138" y="1857789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582654" y="2049239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6953138" y="2624408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6582654" y="2815857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6953138" y="3391026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6582654" y="3582475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円/楕円 36"/>
          <p:cNvSpPr/>
          <p:nvPr userDrawn="1"/>
        </p:nvSpPr>
        <p:spPr>
          <a:xfrm>
            <a:off x="1555534" y="905648"/>
            <a:ext cx="384076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円/楕円 13"/>
          <p:cNvSpPr/>
          <p:nvPr userDrawn="1"/>
        </p:nvSpPr>
        <p:spPr>
          <a:xfrm>
            <a:off x="31596" y="0"/>
            <a:ext cx="912180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円/楕円 39"/>
          <p:cNvSpPr/>
          <p:nvPr userDrawn="1"/>
        </p:nvSpPr>
        <p:spPr>
          <a:xfrm>
            <a:off x="681974" y="681271"/>
            <a:ext cx="528104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円/楕円 40"/>
          <p:cNvSpPr/>
          <p:nvPr userDrawn="1"/>
        </p:nvSpPr>
        <p:spPr>
          <a:xfrm>
            <a:off x="1207829" y="149092"/>
            <a:ext cx="661953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円/楕円 43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930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397122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072940" y="0"/>
            <a:ext cx="5738479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7985364" y="0"/>
            <a:ext cx="5738479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3127798" y="0"/>
            <a:ext cx="9277247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8643100" y="0"/>
            <a:ext cx="9277247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6331500" y="0"/>
            <a:ext cx="3569010" cy="6858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4413638" y="0"/>
            <a:ext cx="3099074" cy="6858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72702" y="2703891"/>
            <a:ext cx="4823863" cy="2208254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378147" y="5111521"/>
            <a:ext cx="4818418" cy="1390878"/>
          </a:xfrm>
        </p:spPr>
        <p:txBody>
          <a:bodyPr>
            <a:noAutofit/>
          </a:bodyPr>
          <a:lstStyle>
            <a:lvl1pPr algn="l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7319640" y="2147068"/>
            <a:ext cx="7132647" cy="26799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1334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441048" y="4990568"/>
            <a:ext cx="2160187" cy="48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336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0" y="5708953"/>
            <a:ext cx="6095471" cy="78041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6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88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4518781"/>
            <a:ext cx="12192001" cy="1228876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297" y="4596492"/>
            <a:ext cx="11583405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70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77634"/>
            <a:ext cx="12192000" cy="1035050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297" y="677635"/>
            <a:ext cx="11583405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18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7006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463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83852" y="1886858"/>
            <a:ext cx="11218899" cy="291253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62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2192000" cy="4151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98" y="308653"/>
            <a:ext cx="5274870" cy="4272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20" y="950241"/>
            <a:ext cx="2554068" cy="36311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18" y="1804275"/>
            <a:ext cx="1363426" cy="2777109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263469" y="2157779"/>
            <a:ext cx="1139924" cy="207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660192" y="488673"/>
            <a:ext cx="4890968" cy="270415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8839080" y="1282700"/>
            <a:ext cx="2209992" cy="295639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514410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15257" y="542516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621862"/>
            <a:ext cx="11618299" cy="1006329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23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3976048"/>
            <a:ext cx="12192000" cy="2881952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15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0" y="4233333"/>
            <a:ext cx="12192000" cy="2624667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048598" y="164638"/>
            <a:ext cx="956720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535412" y="2170492"/>
            <a:ext cx="5690094" cy="32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535562" y="1845583"/>
            <a:ext cx="5690094" cy="32476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35562" y="2128010"/>
            <a:ext cx="5690094" cy="423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657131" y="1938114"/>
            <a:ext cx="361981" cy="95250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5972541" y="1922238"/>
            <a:ext cx="133362" cy="1270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1592122" y="2906409"/>
            <a:ext cx="8518860" cy="64154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82653" y="439614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22320" y="4476698"/>
            <a:ext cx="5196564" cy="1500769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6953138" y="1857789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582654" y="2049239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6953138" y="2624408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6582654" y="2815857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6953138" y="3391026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6582654" y="3582475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円/楕円 36"/>
          <p:cNvSpPr/>
          <p:nvPr userDrawn="1"/>
        </p:nvSpPr>
        <p:spPr>
          <a:xfrm>
            <a:off x="1555534" y="905648"/>
            <a:ext cx="384076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円/楕円 13"/>
          <p:cNvSpPr/>
          <p:nvPr userDrawn="1"/>
        </p:nvSpPr>
        <p:spPr>
          <a:xfrm>
            <a:off x="31596" y="0"/>
            <a:ext cx="912180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円/楕円 39"/>
          <p:cNvSpPr/>
          <p:nvPr userDrawn="1"/>
        </p:nvSpPr>
        <p:spPr>
          <a:xfrm>
            <a:off x="681974" y="681271"/>
            <a:ext cx="528104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円/楕円 40"/>
          <p:cNvSpPr/>
          <p:nvPr userDrawn="1"/>
        </p:nvSpPr>
        <p:spPr>
          <a:xfrm>
            <a:off x="1207829" y="149092"/>
            <a:ext cx="661953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円/楕円 43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77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397122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072940" y="0"/>
            <a:ext cx="5738479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7985364" y="0"/>
            <a:ext cx="5738479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3127798" y="0"/>
            <a:ext cx="9277247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8643100" y="0"/>
            <a:ext cx="9277247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6331500" y="0"/>
            <a:ext cx="3569010" cy="6858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4413638" y="0"/>
            <a:ext cx="3099074" cy="6858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72702" y="2703891"/>
            <a:ext cx="4823863" cy="2208254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378147" y="5111521"/>
            <a:ext cx="4818418" cy="1390878"/>
          </a:xfrm>
        </p:spPr>
        <p:txBody>
          <a:bodyPr>
            <a:noAutofit/>
          </a:bodyPr>
          <a:lstStyle>
            <a:lvl1pPr algn="l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7319640" y="2147068"/>
            <a:ext cx="7132647" cy="26799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1334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441048" y="4990568"/>
            <a:ext cx="2160187" cy="48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77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0" y="5708953"/>
            <a:ext cx="6095471" cy="78041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95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83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4518781"/>
            <a:ext cx="12192001" cy="1228876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297" y="4596492"/>
            <a:ext cx="11583405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39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77634"/>
            <a:ext cx="12192000" cy="1035050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297" y="677635"/>
            <a:ext cx="11583405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6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4415471" y="1613249"/>
            <a:ext cx="3360000" cy="3360292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4295315" y="1493395"/>
            <a:ext cx="3600312" cy="36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4175471" y="1373228"/>
            <a:ext cx="3840000" cy="3840333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4055471" y="1253218"/>
            <a:ext cx="4080000" cy="4080354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3935471" y="1133207"/>
            <a:ext cx="4320000" cy="4320375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3815273" y="1013395"/>
            <a:ext cx="4560396" cy="456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5685251"/>
            <a:ext cx="10370052" cy="1008112"/>
          </a:xfrm>
        </p:spPr>
        <p:txBody>
          <a:bodyPr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5730640" y="5397219"/>
            <a:ext cx="725488" cy="125685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4693247" y="166141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0" name="円/楕円 39"/>
          <p:cNvSpPr/>
          <p:nvPr userDrawn="1"/>
        </p:nvSpPr>
        <p:spPr>
          <a:xfrm>
            <a:off x="5436378" y="1661411"/>
            <a:ext cx="57611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1" name="円/楕円 40"/>
          <p:cNvSpPr/>
          <p:nvPr userDrawn="1"/>
        </p:nvSpPr>
        <p:spPr>
          <a:xfrm>
            <a:off x="6179508" y="1661411"/>
            <a:ext cx="57611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>
            <a:off x="6922638" y="1661411"/>
            <a:ext cx="57611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1249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49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38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83852" y="1886858"/>
            <a:ext cx="11218899" cy="291253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67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3976048"/>
            <a:ext cx="12192000" cy="2881952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37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936" y="2852936"/>
            <a:ext cx="10801146" cy="220824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14955" y="275692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1999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765678" y="1654623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847252" y="173235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31062" y="1781191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2" y="2476474"/>
            <a:ext cx="9292823" cy="2151884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01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777225" y="196204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854950" y="203977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8" y="2119070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1" y="2589855"/>
            <a:ext cx="4098724" cy="315116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6277591" y="1959983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6355316" y="203771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9184" y="2117006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306567" y="2587790"/>
            <a:ext cx="4098724" cy="315116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45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1876403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1" y="2069094"/>
            <a:ext cx="4934654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1" y="2403572"/>
            <a:ext cx="4934654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8" y="2133277"/>
            <a:ext cx="6470171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5" y="4232388"/>
            <a:ext cx="4942318" cy="126247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1" y="4486492"/>
            <a:ext cx="4942318" cy="126247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54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8249" y="146006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5974" y="153779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59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241379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8249" y="2580819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5974" y="2658550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289820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0" y="3714948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778249" y="4265480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855974" y="4343212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4717732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0" y="5188517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38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59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241379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5" y="308714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0" y="3164872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324416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0" y="3714948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776469" y="4564592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854195" y="464232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348062" y="4721615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805445" y="5192399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5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4741334"/>
            <a:ext cx="10370052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30640" y="4429600"/>
            <a:ext cx="725488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2427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594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1" y="2241379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5" y="3890264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0" y="396799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4047287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1" y="4518071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6248557" y="1615605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6326282" y="169333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20149" y="1772628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7277533" y="2243412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6248557" y="389229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6326282" y="397002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820149" y="4049320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277533" y="4520105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79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604798"/>
            <a:ext cx="12191999" cy="35816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18936" y="5438176"/>
            <a:ext cx="10801146" cy="79329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814955" y="534216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431696"/>
            <a:ext cx="12192000" cy="76441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96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4655715" y="1604797"/>
            <a:ext cx="7536285" cy="312034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5109186"/>
            <a:ext cx="10801146" cy="102036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1604797"/>
            <a:ext cx="4655715" cy="31203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18936" y="1844824"/>
            <a:ext cx="3600712" cy="2688299"/>
          </a:xfrm>
        </p:spPr>
        <p:txBody>
          <a:bodyPr anchor="b">
            <a:normAutofit/>
          </a:bodyPr>
          <a:lstStyle>
            <a:lvl1pPr algn="r">
              <a:defRPr sz="2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10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4797"/>
            <a:ext cx="2975383" cy="312034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2975383" y="1604797"/>
            <a:ext cx="5713129" cy="31203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8688512" y="1604797"/>
            <a:ext cx="3503487" cy="312034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18936" y="5109186"/>
            <a:ext cx="10801146" cy="102036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1" y="4725144"/>
            <a:ext cx="2975940" cy="9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975940" y="4725144"/>
            <a:ext cx="5712500" cy="96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8688512" y="4725144"/>
            <a:ext cx="3503487" cy="96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6697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4051237" y="2022707"/>
            <a:ext cx="1578183" cy="15780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円/楕円 53"/>
          <p:cNvSpPr/>
          <p:nvPr userDrawn="1"/>
        </p:nvSpPr>
        <p:spPr>
          <a:xfrm>
            <a:off x="6671177" y="2022706"/>
            <a:ext cx="1578183" cy="1578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円/楕円 54"/>
          <p:cNvSpPr/>
          <p:nvPr userDrawn="1"/>
        </p:nvSpPr>
        <p:spPr>
          <a:xfrm>
            <a:off x="9291117" y="2022706"/>
            <a:ext cx="1578183" cy="15780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円/楕円 55"/>
          <p:cNvSpPr/>
          <p:nvPr userDrawn="1"/>
        </p:nvSpPr>
        <p:spPr>
          <a:xfrm>
            <a:off x="1429401" y="2022705"/>
            <a:ext cx="1578183" cy="15780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円/楕円 48"/>
          <p:cNvSpPr/>
          <p:nvPr userDrawn="1"/>
        </p:nvSpPr>
        <p:spPr>
          <a:xfrm>
            <a:off x="3949628" y="1954974"/>
            <a:ext cx="1578183" cy="15780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6569568" y="1954973"/>
            <a:ext cx="1578183" cy="15780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1" name="円/楕円 50"/>
          <p:cNvSpPr/>
          <p:nvPr userDrawn="1"/>
        </p:nvSpPr>
        <p:spPr>
          <a:xfrm>
            <a:off x="9189508" y="1954972"/>
            <a:ext cx="1578183" cy="15780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円/楕円 51"/>
          <p:cNvSpPr/>
          <p:nvPr userDrawn="1"/>
        </p:nvSpPr>
        <p:spPr>
          <a:xfrm>
            <a:off x="1327792" y="1954972"/>
            <a:ext cx="1578183" cy="15780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3996939" y="1988842"/>
            <a:ext cx="1578183" cy="15780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6616879" y="1988842"/>
            <a:ext cx="1578183" cy="1578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9236819" y="1988841"/>
            <a:ext cx="1578183" cy="15780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375103" y="1988840"/>
            <a:ext cx="1578183" cy="157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503319" y="2495179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7123260" y="2495178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743199" y="2495177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1881483" y="2495177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36417" y="3667685"/>
            <a:ext cx="245555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25527" y="4253920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83980" y="419574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538839" y="3666122"/>
            <a:ext cx="247733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546099" y="4252357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704552" y="4194181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163041" y="3667685"/>
            <a:ext cx="247733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166671" y="4253920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6325124" y="419574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787242" y="3667685"/>
            <a:ext cx="247733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87242" y="4253920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8945696" y="4195744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99877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5164467" y="1887240"/>
            <a:ext cx="1967237" cy="1967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円/楕円 53"/>
          <p:cNvSpPr/>
          <p:nvPr userDrawn="1"/>
        </p:nvSpPr>
        <p:spPr>
          <a:xfrm>
            <a:off x="8605058" y="1887240"/>
            <a:ext cx="1967237" cy="1967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円/楕円 55"/>
          <p:cNvSpPr/>
          <p:nvPr userDrawn="1"/>
        </p:nvSpPr>
        <p:spPr>
          <a:xfrm>
            <a:off x="1723876" y="1887238"/>
            <a:ext cx="1967237" cy="1967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円/楕円 48"/>
          <p:cNvSpPr/>
          <p:nvPr userDrawn="1"/>
        </p:nvSpPr>
        <p:spPr>
          <a:xfrm>
            <a:off x="5062858" y="1819507"/>
            <a:ext cx="1967237" cy="19670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8503449" y="1819506"/>
            <a:ext cx="1967237" cy="1967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円/楕円 51"/>
          <p:cNvSpPr/>
          <p:nvPr userDrawn="1"/>
        </p:nvSpPr>
        <p:spPr>
          <a:xfrm>
            <a:off x="1622267" y="1819505"/>
            <a:ext cx="1967237" cy="19670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5110169" y="1853376"/>
            <a:ext cx="1967237" cy="1967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8550760" y="1853375"/>
            <a:ext cx="1967237" cy="1967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669578" y="1853374"/>
            <a:ext cx="1967237" cy="19670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6105" y="3904247"/>
            <a:ext cx="30907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4151" y="4490482"/>
            <a:ext cx="3135357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577508" y="443230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534794" y="3902684"/>
            <a:ext cx="3118201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536625" y="4488919"/>
            <a:ext cx="3135357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039982" y="443074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975277" y="3904247"/>
            <a:ext cx="3118201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973478" y="4490482"/>
            <a:ext cx="3135357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8476836" y="443230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714199" y="2563011"/>
            <a:ext cx="1865628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157881" y="2563011"/>
            <a:ext cx="1865628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601563" y="2563011"/>
            <a:ext cx="1865628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82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69" y="1652803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593286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50" y="23443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円/楕円 30"/>
          <p:cNvSpPr/>
          <p:nvPr userDrawn="1"/>
        </p:nvSpPr>
        <p:spPr>
          <a:xfrm>
            <a:off x="4213610" y="1652803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4424027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5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3272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291" y="234430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44"/>
          <p:cNvSpPr/>
          <p:nvPr userDrawn="1"/>
        </p:nvSpPr>
        <p:spPr>
          <a:xfrm>
            <a:off x="8040889" y="1652803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8251306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70" y="234430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390778" y="3818632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601195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40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59" y="45101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円/楕円 54"/>
          <p:cNvSpPr/>
          <p:nvPr userDrawn="1"/>
        </p:nvSpPr>
        <p:spPr>
          <a:xfrm>
            <a:off x="4221519" y="3818632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4431936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1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200" y="451013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円/楕円 59"/>
          <p:cNvSpPr/>
          <p:nvPr userDrawn="1"/>
        </p:nvSpPr>
        <p:spPr>
          <a:xfrm>
            <a:off x="8048798" y="3818632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8259215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59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79" y="4510130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9065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69" y="1652803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50" y="23443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円/楕円 30"/>
          <p:cNvSpPr/>
          <p:nvPr userDrawn="1"/>
        </p:nvSpPr>
        <p:spPr>
          <a:xfrm>
            <a:off x="4213610" y="1652803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5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3272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291" y="234430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44"/>
          <p:cNvSpPr/>
          <p:nvPr userDrawn="1"/>
        </p:nvSpPr>
        <p:spPr>
          <a:xfrm>
            <a:off x="8040889" y="1652803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3</a:t>
            </a:r>
            <a:endParaRPr kumimoji="1" lang="ja-JP" altLang="en-US" sz="24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70" y="234430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390778" y="3818632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4</a:t>
            </a:r>
            <a:endParaRPr kumimoji="1" lang="ja-JP" altLang="en-US" sz="24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40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59" y="45101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円/楕円 54"/>
          <p:cNvSpPr/>
          <p:nvPr userDrawn="1"/>
        </p:nvSpPr>
        <p:spPr>
          <a:xfrm>
            <a:off x="4221519" y="3818632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5</a:t>
            </a:r>
            <a:endParaRPr kumimoji="1" lang="ja-JP" altLang="en-US" sz="24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1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200" y="451013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円/楕円 59"/>
          <p:cNvSpPr/>
          <p:nvPr userDrawn="1"/>
        </p:nvSpPr>
        <p:spPr>
          <a:xfrm>
            <a:off x="8048798" y="3818632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6</a:t>
            </a:r>
            <a:endParaRPr kumimoji="1" lang="ja-JP" altLang="en-US" sz="24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59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79" y="4510130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7465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円/楕円 38"/>
          <p:cNvSpPr/>
          <p:nvPr userDrawn="1"/>
        </p:nvSpPr>
        <p:spPr>
          <a:xfrm>
            <a:off x="4198704" y="448765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1378735" y="2148031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円/楕円 40"/>
          <p:cNvSpPr/>
          <p:nvPr userDrawn="1"/>
        </p:nvSpPr>
        <p:spPr>
          <a:xfrm>
            <a:off x="977278" y="254330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>
            <a:off x="1269469" y="2065267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78735" y="2148031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514564" y="2052020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44"/>
          <p:cNvSpPr/>
          <p:nvPr userDrawn="1"/>
        </p:nvSpPr>
        <p:spPr>
          <a:xfrm>
            <a:off x="1433368" y="2083891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6" name="円/楕円 45"/>
          <p:cNvSpPr/>
          <p:nvPr userDrawn="1"/>
        </p:nvSpPr>
        <p:spPr>
          <a:xfrm>
            <a:off x="4867212" y="423155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341171" y="2853952"/>
            <a:ext cx="5822435" cy="257801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5437190" y="273169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341171" y="2086482"/>
            <a:ext cx="5822435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05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2972488" y="2275085"/>
            <a:ext cx="2681623" cy="26813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1630623" y="4043348"/>
            <a:ext cx="1944955" cy="194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246536" y="1861776"/>
            <a:ext cx="2053478" cy="2053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4784115" y="4840556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049571" y="4110206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178797" y="1790262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920134" y="2218873"/>
            <a:ext cx="2651041" cy="26508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606675" y="4012103"/>
            <a:ext cx="1895548" cy="189538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02682" y="3544278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円/楕円 32"/>
          <p:cNvSpPr/>
          <p:nvPr userDrawn="1"/>
        </p:nvSpPr>
        <p:spPr>
          <a:xfrm>
            <a:off x="1376435" y="377105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円/楕円 33"/>
          <p:cNvSpPr/>
          <p:nvPr userDrawn="1"/>
        </p:nvSpPr>
        <p:spPr>
          <a:xfrm>
            <a:off x="4245655" y="523727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6109413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6187138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681005" y="1770594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138389" y="2241379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6109413" y="3890264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6187138" y="396799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681005" y="4047287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138389" y="4518071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9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3195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0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063143" y="4511094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052119" y="5301209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6874" y="1508786"/>
            <a:ext cx="816161" cy="960107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2305422" y="3429248"/>
            <a:ext cx="768309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77157" y="4293096"/>
            <a:ext cx="4224836" cy="672075"/>
          </a:xfrm>
        </p:spPr>
        <p:txBody>
          <a:bodyPr anchor="ctr">
            <a:normAutofit/>
          </a:bodyPr>
          <a:lstStyle>
            <a:lvl1pPr algn="ctr">
              <a:defRPr sz="293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288038" y="5532123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391069" y="1248653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75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6443807" y="1624809"/>
            <a:ext cx="1170920" cy="11708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696748" y="3947886"/>
            <a:ext cx="1170920" cy="117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347074" y="2417828"/>
            <a:ext cx="5844927" cy="25025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93976" y="4342259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1" y="4847771"/>
            <a:ext cx="4058079" cy="141272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099170" y="1797976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339890" y="4978398"/>
            <a:ext cx="5175776" cy="1088574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55009"/>
            <a:ext cx="5844927" cy="2502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360470" y="4782456"/>
            <a:ext cx="672555" cy="672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7444284" y="1245020"/>
            <a:ext cx="585460" cy="5854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4257525"/>
            <a:ext cx="5844927" cy="62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6347074" y="2354618"/>
            <a:ext cx="5844927" cy="628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921504" y="1828574"/>
            <a:ext cx="2102048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812238" y="1745809"/>
            <a:ext cx="2102048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02745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3693080" y="1828574"/>
            <a:ext cx="2102048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3583814" y="1745809"/>
            <a:ext cx="2102048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674320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464656" y="1828574"/>
            <a:ext cx="2102048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6355389" y="1745809"/>
            <a:ext cx="2102048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6445896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9236232" y="1828574"/>
            <a:ext cx="2102048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9126966" y="1745809"/>
            <a:ext cx="2102048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9217473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88587" y="3992092"/>
            <a:ext cx="2651984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0250" y="4812794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48703" y="474523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347170" y="3990529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67146" y="4811231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3625600" y="47436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127533" y="3992092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042" y="4812794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402496" y="4745238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07896" y="3992092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9020939" y="4812794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179393" y="474523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684" y="4323538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465581" y="4321975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242477" y="4323538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9019374" y="4323538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73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921504" y="1828574"/>
            <a:ext cx="2102048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812238" y="1745809"/>
            <a:ext cx="2102048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02745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3693080" y="1828574"/>
            <a:ext cx="2102048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3583814" y="1745809"/>
            <a:ext cx="2102048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674320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464656" y="1828574"/>
            <a:ext cx="2102048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6355389" y="1745809"/>
            <a:ext cx="2102048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6445896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9236232" y="1828574"/>
            <a:ext cx="2102048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9126966" y="1745809"/>
            <a:ext cx="2102048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9217473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88587" y="3992092"/>
            <a:ext cx="2651984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0250" y="4521246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48703" y="445369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347170" y="3990529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67146" y="4519683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3625600" y="4452128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127533" y="3992092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042" y="4521246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402496" y="445369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07896" y="3992092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9020939" y="4521246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179393" y="445369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円/楕円 8"/>
          <p:cNvSpPr/>
          <p:nvPr userDrawn="1"/>
        </p:nvSpPr>
        <p:spPr>
          <a:xfrm>
            <a:off x="3123376" y="3707015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3804659" y="4343357"/>
            <a:ext cx="270677" cy="2706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905020" y="1877068"/>
            <a:ext cx="2775610" cy="27753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664615" y="193263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795754" y="1794303"/>
            <a:ext cx="2775610" cy="27753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886260" y="1877067"/>
            <a:ext cx="2696619" cy="269638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18597" y="1480280"/>
            <a:ext cx="377157" cy="3771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61262" y="4785754"/>
            <a:ext cx="377590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33242" y="5201608"/>
            <a:ext cx="3431947" cy="382623"/>
          </a:xfrm>
        </p:spPr>
        <p:txBody>
          <a:bodyPr anchor="t">
            <a:noAutofit/>
          </a:bodyPr>
          <a:lstStyle>
            <a:lvl1pPr algn="ctr">
              <a:defRPr sz="1333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124188" y="1671101"/>
            <a:ext cx="375231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41845" y="2257337"/>
            <a:ext cx="3724726" cy="144967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237864" y="219916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22"/>
          <p:cNvSpPr/>
          <p:nvPr userDrawn="1"/>
        </p:nvSpPr>
        <p:spPr>
          <a:xfrm>
            <a:off x="4237864" y="3842550"/>
            <a:ext cx="552844" cy="552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323138" y="3927817"/>
            <a:ext cx="382297" cy="3822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4237863" y="4554531"/>
            <a:ext cx="552844" cy="5527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4323137" y="4639799"/>
            <a:ext cx="382297" cy="3822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4237864" y="5266513"/>
            <a:ext cx="552844" cy="5527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4323138" y="5351781"/>
            <a:ext cx="382297" cy="3822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4790708" y="3878922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790708" y="4590903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4790708" y="5302885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7986229" y="1668842"/>
            <a:ext cx="3374611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099905" y="219690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7979723" y="2404053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8066814" y="2804650"/>
            <a:ext cx="3425697" cy="287203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7979723" y="3275051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8066814" y="3675649"/>
            <a:ext cx="3425697" cy="287203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979723" y="4146050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8066814" y="4546647"/>
            <a:ext cx="3425697" cy="287203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79723" y="5017049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8066814" y="5417646"/>
            <a:ext cx="3425697" cy="287203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74538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3689249"/>
            <a:ext cx="12192000" cy="907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339" y="3689249"/>
            <a:ext cx="1914789" cy="90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293515" y="3689247"/>
            <a:ext cx="1898486" cy="90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527983" y="3689247"/>
            <a:ext cx="2774219" cy="9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698984" y="3689247"/>
            <a:ext cx="2774219" cy="90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924765" y="3689248"/>
            <a:ext cx="2774219" cy="90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5"/>
          <p:cNvSpPr/>
          <p:nvPr userDrawn="1"/>
        </p:nvSpPr>
        <p:spPr>
          <a:xfrm>
            <a:off x="1715910" y="3531405"/>
            <a:ext cx="406435" cy="406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4495766" y="3531405"/>
            <a:ext cx="406435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7286275" y="3531405"/>
            <a:ext cx="406435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0073260" y="3531405"/>
            <a:ext cx="406435" cy="40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04213" y="3023163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02904" y="2568384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02904" y="1619312"/>
            <a:ext cx="3032446" cy="823041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8914" y="252592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84069" y="3974632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182761" y="4419738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3618770" y="4919142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182761" y="5054232"/>
            <a:ext cx="3032446" cy="8230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674578" y="3008648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973270" y="2553869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973270" y="1604798"/>
            <a:ext cx="3032446" cy="823041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409279" y="2511408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477993" y="3974632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76684" y="4419738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212694" y="4919142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776684" y="5054232"/>
            <a:ext cx="3032446" cy="8230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16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392594" y="3606090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3948192"/>
            <a:ext cx="418276" cy="30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25748" y="2982608"/>
            <a:ext cx="1271293" cy="30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円/楕円 36"/>
          <p:cNvSpPr/>
          <p:nvPr userDrawn="1"/>
        </p:nvSpPr>
        <p:spPr>
          <a:xfrm>
            <a:off x="676719" y="2277536"/>
            <a:ext cx="169348" cy="1693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605769" y="3823734"/>
            <a:ext cx="279422" cy="27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885191" y="3948192"/>
            <a:ext cx="1697367" cy="3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2558131" y="3597475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2291285" y="4910233"/>
            <a:ext cx="1271293" cy="30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2842257" y="5476454"/>
            <a:ext cx="169348" cy="169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円/楕円 47"/>
          <p:cNvSpPr/>
          <p:nvPr userDrawn="1"/>
        </p:nvSpPr>
        <p:spPr>
          <a:xfrm>
            <a:off x="2774518" y="3823072"/>
            <a:ext cx="279422" cy="27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3053940" y="3947533"/>
            <a:ext cx="1697367" cy="3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4726880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4460034" y="2985489"/>
            <a:ext cx="1271293" cy="30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円/楕円 51"/>
          <p:cNvSpPr/>
          <p:nvPr userDrawn="1"/>
        </p:nvSpPr>
        <p:spPr>
          <a:xfrm>
            <a:off x="5011006" y="2280417"/>
            <a:ext cx="169348" cy="169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4947484" y="3823734"/>
            <a:ext cx="279422" cy="27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5226906" y="3948192"/>
            <a:ext cx="1697367" cy="30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6899846" y="3597475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6633000" y="4910233"/>
            <a:ext cx="1271293" cy="3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7183971" y="5476454"/>
            <a:ext cx="169348" cy="169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円/楕円 59"/>
          <p:cNvSpPr/>
          <p:nvPr userDrawn="1"/>
        </p:nvSpPr>
        <p:spPr>
          <a:xfrm>
            <a:off x="7116233" y="3823072"/>
            <a:ext cx="279422" cy="2793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7395655" y="3947533"/>
            <a:ext cx="1697367" cy="30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9068595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8801748" y="2985489"/>
            <a:ext cx="1271293" cy="30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4" name="円/楕円 63"/>
          <p:cNvSpPr/>
          <p:nvPr userDrawn="1"/>
        </p:nvSpPr>
        <p:spPr>
          <a:xfrm>
            <a:off x="9352720" y="2280417"/>
            <a:ext cx="169348" cy="169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9286174" y="3823734"/>
            <a:ext cx="279422" cy="2793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5191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89678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985155" y="261905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9444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209971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14458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5309935" y="261905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1922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50722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555209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9650686" y="2619056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5997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053940" y="4421711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058427" y="492547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3153904" y="486053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2346262" y="5641924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398137" y="4421711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402624" y="492547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7498100" y="4860535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6690458" y="5641924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9565595" y="3948191"/>
            <a:ext cx="2626405" cy="30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2517304"/>
            <a:ext cx="12191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二等辺三角形 7"/>
          <p:cNvSpPr/>
          <p:nvPr userDrawn="1"/>
        </p:nvSpPr>
        <p:spPr>
          <a:xfrm>
            <a:off x="5362892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二等辺三角形 7"/>
          <p:cNvSpPr/>
          <p:nvPr userDrawn="1"/>
        </p:nvSpPr>
        <p:spPr>
          <a:xfrm>
            <a:off x="7236329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4209497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二等辺三角形 7"/>
          <p:cNvSpPr/>
          <p:nvPr userDrawn="1"/>
        </p:nvSpPr>
        <p:spPr>
          <a:xfrm>
            <a:off x="9109767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0983204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二等辺三角形 7"/>
          <p:cNvSpPr/>
          <p:nvPr userDrawn="1"/>
        </p:nvSpPr>
        <p:spPr>
          <a:xfrm>
            <a:off x="3489455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462623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4780193"/>
            <a:ext cx="10801146" cy="1170662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4955" y="468418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2412195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4285632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6159069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8032507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538758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116373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993718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871063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6748407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8625751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7241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3136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554047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4934970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7315868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9696778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173582" y="4363360"/>
            <a:ext cx="2304192" cy="502708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2554381" y="4363360"/>
            <a:ext cx="2304192" cy="502708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9696778" y="4363360"/>
            <a:ext cx="2304192" cy="502708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7315980" y="4363360"/>
            <a:ext cx="2304192" cy="502708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4935068" y="4363360"/>
            <a:ext cx="2304192" cy="502708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18936" y="5109186"/>
            <a:ext cx="10801146" cy="102036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767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1844824"/>
            <a:ext cx="47533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平行四辺形 11"/>
          <p:cNvSpPr/>
          <p:nvPr userDrawn="1"/>
        </p:nvSpPr>
        <p:spPr>
          <a:xfrm>
            <a:off x="1200104" y="2564904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310" y="1964837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2400208" y="3653025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平行四辺形 22"/>
          <p:cNvSpPr/>
          <p:nvPr userDrawn="1"/>
        </p:nvSpPr>
        <p:spPr>
          <a:xfrm>
            <a:off x="3599122" y="4741146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200104" y="2932945"/>
            <a:ext cx="4753324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2400209" y="4021065"/>
            <a:ext cx="4753324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599122" y="5109187"/>
            <a:ext cx="4753324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81474" y="3052958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681711" y="4141079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883022" y="5229200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9743" y="1778951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400456" y="5047088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999981" y="2866576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231293" y="3955193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81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19817" y="5651836"/>
            <a:ext cx="4451740" cy="480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3951593" y="4430292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3951593" y="4430291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6538285" y="3208747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538284" y="3208746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9124977" y="1987203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9124977" y="1987202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4591374" y="4910580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8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7178490" y="3689036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8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9765607" y="2467492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8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6081211" y="4430291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直角三角形 26"/>
          <p:cNvSpPr/>
          <p:nvPr userDrawn="1"/>
        </p:nvSpPr>
        <p:spPr>
          <a:xfrm>
            <a:off x="3483242" y="5651836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直角三角形 26"/>
          <p:cNvSpPr/>
          <p:nvPr userDrawn="1"/>
        </p:nvSpPr>
        <p:spPr>
          <a:xfrm>
            <a:off x="8668482" y="3205702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15860" y="4329480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6481" y="4833243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501015" y="476830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121736" y="3112336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112356" y="3616098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4106891" y="355116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10415" y="1886392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01035" y="2390154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6695569" y="232521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4717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218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92969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511686" y="5186020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471876" y="5530537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064983" y="1508786"/>
            <a:ext cx="816161" cy="960107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9072445" y="3429248"/>
            <a:ext cx="768309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344181" y="4293096"/>
            <a:ext cx="4224836" cy="672075"/>
          </a:xfrm>
        </p:spPr>
        <p:txBody>
          <a:bodyPr anchor="ctr">
            <a:normAutofit/>
          </a:bodyPr>
          <a:lstStyle>
            <a:lvl1pPr algn="ctr">
              <a:defRPr sz="293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407409" y="4790962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0464865" y="957488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43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4024165" y="2092719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2258787" y="3387727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640568" y="3465088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385590" y="3552220"/>
            <a:ext cx="3306636" cy="1130516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509245" y="4682737"/>
            <a:ext cx="4002631" cy="605404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60188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1493180" y="8014598"/>
            <a:ext cx="997539" cy="1690186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2116300" y="1643371"/>
            <a:ext cx="6582505" cy="48746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4072367" y="4848671"/>
            <a:ext cx="273562" cy="273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1" name="円/楕円 100"/>
          <p:cNvSpPr/>
          <p:nvPr userDrawn="1"/>
        </p:nvSpPr>
        <p:spPr>
          <a:xfrm>
            <a:off x="7588032" y="2258651"/>
            <a:ext cx="273562" cy="273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91027" y="4760098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636048" y="4847230"/>
            <a:ext cx="3306636" cy="1130516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5830199" y="3553661"/>
            <a:ext cx="273562" cy="273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405947" y="2170079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50968" y="2257211"/>
            <a:ext cx="3306636" cy="1130516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61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2273935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3181195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4088455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4995715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2133836"/>
            <a:ext cx="5669394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3042255"/>
            <a:ext cx="5669394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950674"/>
            <a:ext cx="5669394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859092"/>
            <a:ext cx="5669394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22560" y="2199155"/>
            <a:ext cx="4596590" cy="3316275"/>
          </a:xfrm>
        </p:spPr>
        <p:txBody>
          <a:bodyPr anchor="ctr">
            <a:noAutofit/>
          </a:bodyPr>
          <a:lstStyle>
            <a:lvl1pPr algn="ctr">
              <a:defRPr sz="2667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42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1768178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2675438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3582698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4489958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520635" y="5397218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1628080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2536498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444917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353336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1105" y="5261754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22560" y="2150775"/>
            <a:ext cx="4596590" cy="3316275"/>
          </a:xfrm>
        </p:spPr>
        <p:txBody>
          <a:bodyPr anchor="ctr">
            <a:noAutofit/>
          </a:bodyPr>
          <a:lstStyle>
            <a:lvl1pPr algn="ctr">
              <a:defRPr sz="2667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20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831177" y="5275016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831177" y="4364761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831177" y="1633997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831177" y="2544252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831177" y="3454506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0705880" y="1721621"/>
            <a:ext cx="552048" cy="5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0705880" y="2631537"/>
            <a:ext cx="552048" cy="55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0705880" y="3541791"/>
            <a:ext cx="552048" cy="5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0705880" y="4452385"/>
            <a:ext cx="552048" cy="55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0705880" y="5362641"/>
            <a:ext cx="552048" cy="55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615536" y="1637991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615536" y="2548246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615536" y="3458500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615536" y="4368755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15536" y="5279010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923547" y="1721283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923547" y="2631537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923547" y="5362302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923547" y="3541792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923547" y="4452047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20532" y="1815608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20532" y="5456627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120532" y="2725862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120532" y="3636116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120532" y="4546371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4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2909455"/>
            <a:ext cx="12193058" cy="1736436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5"/>
          <p:cNvSpPr/>
          <p:nvPr userDrawn="1"/>
        </p:nvSpPr>
        <p:spPr>
          <a:xfrm>
            <a:off x="1662013" y="4424382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3306141" y="3373548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4950268" y="4074104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6594395" y="3023270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8238523" y="3723826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円/楕円 20"/>
          <p:cNvSpPr/>
          <p:nvPr userDrawn="1"/>
        </p:nvSpPr>
        <p:spPr>
          <a:xfrm>
            <a:off x="9882650" y="2672992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651682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1746704" y="4509065"/>
            <a:ext cx="304826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3390832" y="3458231"/>
            <a:ext cx="304826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5034959" y="4158787"/>
            <a:ext cx="304826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6679086" y="3107953"/>
            <a:ext cx="304826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8323214" y="3808509"/>
            <a:ext cx="304826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円/楕円 14"/>
          <p:cNvSpPr/>
          <p:nvPr userDrawn="1"/>
        </p:nvSpPr>
        <p:spPr>
          <a:xfrm>
            <a:off x="9967341" y="2757675"/>
            <a:ext cx="304826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52705" y="4999454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46934" y="5503217"/>
            <a:ext cx="2704369" cy="81554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18904" y="543827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179734" y="2777971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173962" y="1905181"/>
            <a:ext cx="2704369" cy="815548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2445932" y="27576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54249" y="4658522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848477" y="5162285"/>
            <a:ext cx="2704369" cy="81554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4120447" y="509734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475849" y="2473411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470078" y="1600621"/>
            <a:ext cx="2704369" cy="815548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5742048" y="245311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133266" y="4299008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127494" y="4802770"/>
            <a:ext cx="2704369" cy="81554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7399464" y="4737832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764104" y="2112953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58332" y="1240163"/>
            <a:ext cx="2704369" cy="815548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9030303" y="2092658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0636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>
            <a:off x="5941698" y="2849639"/>
            <a:ext cx="1166081" cy="116598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5941696" y="2849639"/>
            <a:ext cx="1166081" cy="11659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直角三角形 11"/>
          <p:cNvSpPr/>
          <p:nvPr userDrawn="1"/>
        </p:nvSpPr>
        <p:spPr>
          <a:xfrm>
            <a:off x="5941698" y="1683659"/>
            <a:ext cx="1166081" cy="11659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5941748" y="4015569"/>
            <a:ext cx="1165980" cy="11660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5941749" y="4015568"/>
            <a:ext cx="1165980" cy="116608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7107830" y="4015569"/>
            <a:ext cx="1165980" cy="116608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4775615" y="4015620"/>
            <a:ext cx="1166081" cy="116598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直角三角形 16"/>
          <p:cNvSpPr/>
          <p:nvPr userDrawn="1"/>
        </p:nvSpPr>
        <p:spPr>
          <a:xfrm>
            <a:off x="4775616" y="4015621"/>
            <a:ext cx="1166081" cy="11659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4775615" y="5181601"/>
            <a:ext cx="1166081" cy="116598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4775664" y="2849590"/>
            <a:ext cx="1165980" cy="116608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4775663" y="2849591"/>
            <a:ext cx="1165980" cy="116608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3609582" y="2849590"/>
            <a:ext cx="1165980" cy="11660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6168437" y="3550362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6168427" y="4247059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5427390" y="4247048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5412583" y="3565169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599178" y="294363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599178" y="467568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857311" y="467568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857311" y="294363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141647" y="2873826"/>
            <a:ext cx="388588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141648" y="3265715"/>
            <a:ext cx="4374976" cy="63378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989123" y="5225143"/>
            <a:ext cx="388588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989124" y="5617033"/>
            <a:ext cx="4374976" cy="63378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55853" y="4108913"/>
            <a:ext cx="388588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12883" y="4500803"/>
            <a:ext cx="4222891" cy="633787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2007421" y="1733189"/>
            <a:ext cx="388588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664451" y="2125079"/>
            <a:ext cx="4222891" cy="633787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82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483957" y="1988581"/>
            <a:ext cx="11708043" cy="1650504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325279" y="2909557"/>
            <a:ext cx="11866721" cy="888193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483957" y="3989855"/>
            <a:ext cx="11708043" cy="1650504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325279" y="3831191"/>
            <a:ext cx="11866721" cy="888193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199748" y="2220269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7199748" y="3138210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7199748" y="4047801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199748" y="4957392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715354" y="2032666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715354" y="2962109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715354" y="3879073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715354" y="4796373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4931" y="2014562"/>
            <a:ext cx="4560902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94931" y="4211308"/>
            <a:ext cx="4560902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950263" y="2692400"/>
            <a:ext cx="91932" cy="4165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149804" y="2190480"/>
            <a:ext cx="91932" cy="46675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349344" y="3326113"/>
            <a:ext cx="91934" cy="3531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5750722" y="4895273"/>
            <a:ext cx="91933" cy="19627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5551182" y="3790920"/>
            <a:ext cx="90826" cy="30670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548886" y="4461746"/>
            <a:ext cx="91932" cy="23962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3894768" y="870805"/>
            <a:ext cx="91201" cy="50018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747465" y="2983785"/>
            <a:ext cx="775922" cy="775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2463512" y="1848153"/>
            <a:ext cx="775922" cy="7758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771260" y="4119419"/>
            <a:ext cx="775922" cy="7758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10565276" y="3448592"/>
            <a:ext cx="775922" cy="77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円/楕円 20"/>
          <p:cNvSpPr/>
          <p:nvPr userDrawn="1"/>
        </p:nvSpPr>
        <p:spPr>
          <a:xfrm>
            <a:off x="8957360" y="2350072"/>
            <a:ext cx="775922" cy="775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円/楕円 21"/>
          <p:cNvSpPr/>
          <p:nvPr userDrawn="1"/>
        </p:nvSpPr>
        <p:spPr>
          <a:xfrm>
            <a:off x="9345321" y="4547113"/>
            <a:ext cx="775922" cy="775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4506565" y="2418693"/>
            <a:ext cx="91201" cy="41773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4638969" y="678913"/>
            <a:ext cx="91200" cy="3114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7451124" y="1191539"/>
            <a:ext cx="91200" cy="3092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8085623" y="1256479"/>
            <a:ext cx="91200" cy="51600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7567273" y="3072889"/>
            <a:ext cx="91200" cy="3724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6150532" y="2190475"/>
            <a:ext cx="91200" cy="91208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6350074" y="3326111"/>
            <a:ext cx="91200" cy="91208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6549615" y="4461741"/>
            <a:ext cx="91200" cy="91208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5550804" y="3790916"/>
            <a:ext cx="91200" cy="91208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5950267" y="2692395"/>
            <a:ext cx="91200" cy="91208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5751539" y="4889435"/>
            <a:ext cx="91200" cy="91208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712" y="2051335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60559" y="2553254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664" y="3186967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459" y="4322601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8476" y="3651774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8520" y="4750294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435" y="1764679"/>
            <a:ext cx="280203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897" y="2307114"/>
            <a:ext cx="2513639" cy="67667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692" y="2901480"/>
            <a:ext cx="3735493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153" y="3443914"/>
            <a:ext cx="3746268" cy="610849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720" y="4037112"/>
            <a:ext cx="280203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7182" y="4579547"/>
            <a:ext cx="2782663" cy="67667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813" y="2271802"/>
            <a:ext cx="2401547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886" y="2783600"/>
            <a:ext cx="2408474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5502" y="3339098"/>
            <a:ext cx="3704195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817" y="3850897"/>
            <a:ext cx="3714880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3456" y="4468842"/>
            <a:ext cx="249303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6265" y="4980640"/>
            <a:ext cx="2500227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82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4167542" y="4019490"/>
            <a:ext cx="1113281" cy="1113185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6911178" y="2464344"/>
            <a:ext cx="1113281" cy="1113185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6911178" y="4019490"/>
            <a:ext cx="1113281" cy="1113185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4167542" y="2464344"/>
            <a:ext cx="1113281" cy="1113185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5539360" y="4850284"/>
            <a:ext cx="1113281" cy="1113185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円/楕円 8"/>
          <p:cNvSpPr/>
          <p:nvPr userDrawn="1"/>
        </p:nvSpPr>
        <p:spPr>
          <a:xfrm>
            <a:off x="5539360" y="1652302"/>
            <a:ext cx="1113281" cy="1113185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4927234" y="2639371"/>
            <a:ext cx="2337532" cy="2337329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738395" y="1713494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738395" y="221725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8835164" y="215231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738395" y="3230204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738395" y="373396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835164" y="3669028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738395" y="4746915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8738395" y="525067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835164" y="5185739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91942" y="1715620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78272" y="2219382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32985" y="2154444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91942" y="3232329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78272" y="3736092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432985" y="3671154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91942" y="4749040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78272" y="5252803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432985" y="5187864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6744890" y="1726795"/>
            <a:ext cx="1888169" cy="392291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8212328" y="3365455"/>
            <a:ext cx="425666" cy="389796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3764365" y="5215467"/>
            <a:ext cx="1780574" cy="603973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3696626" y="3686629"/>
            <a:ext cx="735454" cy="290285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3720818" y="2140858"/>
            <a:ext cx="774163" cy="280609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7994375" y="5176762"/>
            <a:ext cx="638684" cy="127294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5882757" y="1974349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7264766" y="2798587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7264766" y="4353732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5882757" y="5191693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4515332" y="4353732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4515332" y="2798587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143774" y="3106058"/>
            <a:ext cx="1901104" cy="1441751"/>
          </a:xfrm>
        </p:spPr>
        <p:txBody>
          <a:bodyPr anchor="ctr">
            <a:noAutofit/>
          </a:bodyPr>
          <a:lstStyle>
            <a:lvl1pPr algn="ctr">
              <a:defRPr sz="24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964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3440524"/>
            <a:ext cx="5182864" cy="1826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1614416"/>
            <a:ext cx="5182864" cy="1826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7009136" y="3440522"/>
            <a:ext cx="5182864" cy="1826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6476154" y="3707892"/>
            <a:ext cx="1291256" cy="1291368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7009136" y="1614412"/>
            <a:ext cx="5182864" cy="1826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6476154" y="1881780"/>
            <a:ext cx="1291256" cy="12913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4425837" y="3707892"/>
            <a:ext cx="1291256" cy="129136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4425837" y="1881780"/>
            <a:ext cx="1291256" cy="1291368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4537236" y="1881785"/>
            <a:ext cx="1291256" cy="1291368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4537236" y="1881785"/>
            <a:ext cx="1291256" cy="1291368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6363508" y="1881784"/>
            <a:ext cx="1291256" cy="1291368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6363508" y="1881784"/>
            <a:ext cx="1291256" cy="1291368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4537236" y="3707898"/>
            <a:ext cx="1291256" cy="1291368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4537236" y="3707898"/>
            <a:ext cx="1291256" cy="1291368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6363507" y="3707897"/>
            <a:ext cx="1291256" cy="129136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6363507" y="3707897"/>
            <a:ext cx="1291256" cy="1291368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22999" y="1987718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6649270" y="1987718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4823000" y="3813831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49271" y="3813831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417570" y="1692446"/>
            <a:ext cx="3574404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5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417347" y="3518554"/>
            <a:ext cx="3574404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3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8076898" y="1692446"/>
            <a:ext cx="3623650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1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8076674" y="3518553"/>
            <a:ext cx="3623650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2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1614416"/>
            <a:ext cx="350759" cy="1826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0" y="3440528"/>
            <a:ext cx="350759" cy="1826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1841242" y="1614408"/>
            <a:ext cx="350759" cy="1826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841241" y="3440520"/>
            <a:ext cx="350759" cy="1826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18936" y="5528338"/>
            <a:ext cx="10801146" cy="669262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814955" y="543232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9721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4067009" y="311508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247041" y="775461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円/楕円 27"/>
          <p:cNvSpPr/>
          <p:nvPr userDrawn="1"/>
        </p:nvSpPr>
        <p:spPr>
          <a:xfrm>
            <a:off x="845583" y="117073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0" name="円/楕円 29"/>
          <p:cNvSpPr/>
          <p:nvPr userDrawn="1"/>
        </p:nvSpPr>
        <p:spPr>
          <a:xfrm>
            <a:off x="1137774" y="692697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5031040" y="740702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5127059" y="165145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31040" y="1699902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247041" y="775461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03649" y="2559169"/>
            <a:ext cx="864172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5627320" y="278282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147592" y="2559168"/>
            <a:ext cx="864172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8880551" y="2559168"/>
            <a:ext cx="864172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7371263" y="278282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9104222" y="278281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028323" y="351971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768133" y="351971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496475" y="3518153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5326" y="4197086"/>
            <a:ext cx="10601349" cy="1344149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5685251"/>
            <a:ext cx="12192000" cy="1172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2677571" y="584876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5885323" y="584876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072640" y="584875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589730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6788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974994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382869" y="679450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円/楕円 25"/>
          <p:cNvSpPr/>
          <p:nvPr userDrawn="1"/>
        </p:nvSpPr>
        <p:spPr>
          <a:xfrm>
            <a:off x="1301673" y="711321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円/楕円 33"/>
          <p:cNvSpPr/>
          <p:nvPr userDrawn="1"/>
        </p:nvSpPr>
        <p:spPr>
          <a:xfrm>
            <a:off x="4735518" y="285898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ドーナツ 8"/>
          <p:cNvSpPr/>
          <p:nvPr userDrawn="1"/>
        </p:nvSpPr>
        <p:spPr>
          <a:xfrm>
            <a:off x="4175620" y="1825776"/>
            <a:ext cx="3840761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6119715" y="1825775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6015041" y="3670625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4169858" y="3565968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4274697" y="1720408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106398" y="2468358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106398" y="1851330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06398" y="4658601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8106398" y="4041574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2477725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24878" y="1860698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24878" y="4667969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24878" y="4050941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655715" y="3445426"/>
            <a:ext cx="2850563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133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6963291" y="221528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5999" y="242573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966172" y="4458922"/>
            <a:ext cx="900178" cy="90010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7198880" y="4669370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4362995" y="4458922"/>
            <a:ext cx="900178" cy="90010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4595703" y="4669370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4362995" y="2215289"/>
            <a:ext cx="900178" cy="90010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4595703" y="242573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177125" y="241357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7125" y="459206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849098" y="460606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849098" y="240892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1595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ドーナツ 7"/>
          <p:cNvSpPr/>
          <p:nvPr userDrawn="1"/>
        </p:nvSpPr>
        <p:spPr>
          <a:xfrm>
            <a:off x="2528604" y="1447543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4736617" y="2156346"/>
            <a:ext cx="2717708" cy="2789393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7454325" y="2977198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8803786" y="1317168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564629" y="1592484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9790844" y="3233872"/>
            <a:ext cx="2147433" cy="220407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208519" y="3242191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334757" y="5331725"/>
            <a:ext cx="5527957" cy="964442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5015257" y="5261406"/>
            <a:ext cx="216042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40119" y="3275110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871653" y="2306745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572754" y="4101393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47780" y="2306745"/>
            <a:ext cx="131144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757580" y="3692502"/>
            <a:ext cx="131144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168021" y="2185628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0149663" y="4078176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7209538" y="3040746"/>
            <a:ext cx="2194268" cy="2194077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1683533" y="1924353"/>
            <a:ext cx="554347" cy="5542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95225" y="1845924"/>
            <a:ext cx="793652" cy="7935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4720123" y="2062238"/>
            <a:ext cx="2750695" cy="2750457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2749637" y="1744130"/>
            <a:ext cx="2194268" cy="2194077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877344" y="3393611"/>
            <a:ext cx="1744586" cy="1748975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92051" y="2189233"/>
            <a:ext cx="1744586" cy="1748975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0109020" y="3013527"/>
            <a:ext cx="1849521" cy="184936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8541947" y="1632580"/>
            <a:ext cx="2014029" cy="2013854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285128" y="3505084"/>
            <a:ext cx="866321" cy="8662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4081856" y="3938207"/>
            <a:ext cx="676409" cy="676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7833395" y="1929359"/>
            <a:ext cx="793652" cy="7935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1083397" y="2362358"/>
            <a:ext cx="277173" cy="2771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1340954" y="1539210"/>
            <a:ext cx="549846" cy="5497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9548961" y="4446207"/>
            <a:ext cx="696439" cy="696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0383943" y="1738687"/>
            <a:ext cx="629679" cy="6296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7470818" y="2561025"/>
            <a:ext cx="452541" cy="4525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2375224" y="2312541"/>
            <a:ext cx="277173" cy="2771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9222250" y="3981997"/>
            <a:ext cx="529775" cy="52972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612457" y="4318642"/>
            <a:ext cx="529775" cy="5297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39599" y="2721925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943905" y="3151701"/>
            <a:ext cx="226563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948091" y="2062238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825692" y="2492014"/>
            <a:ext cx="201282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422659" y="3363291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300261" y="3793067"/>
            <a:ext cx="201282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877344" y="3996195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92051" y="2784820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8626300" y="2361641"/>
            <a:ext cx="18442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114294" y="3670796"/>
            <a:ext cx="18442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34" y="5331725"/>
            <a:ext cx="9783595" cy="964442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5015257" y="5261406"/>
            <a:ext cx="216042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5561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0080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5199275" y="2236384"/>
            <a:ext cx="1792391" cy="303642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98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E2C187-8AA6-4823-9BA0-3A707ADC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7DA6-91B0-4765-B6ED-40E7D638CC1F}" type="datetime1">
              <a:rPr lang="fr-FR" smtClean="0"/>
              <a:t>31/01/2024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022F64-C116-4531-99D1-5B5524D9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AC51E2-3D16-4E23-A75E-DB899FFE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5F4-FD33-4E46-87B2-7A354089F2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025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936" y="2852936"/>
            <a:ext cx="10801146" cy="220824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76679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777225" y="2340178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854950" y="2417910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2497201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967985"/>
            <a:ext cx="9292823" cy="2151884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989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777225" y="196204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854950" y="203977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8" y="2119070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1" y="2589855"/>
            <a:ext cx="4098724" cy="315116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6277591" y="1959983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6355316" y="203771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9184" y="2117006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306567" y="2587790"/>
            <a:ext cx="4098724" cy="315116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78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1876403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1" y="2069094"/>
            <a:ext cx="4934654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1" y="2403572"/>
            <a:ext cx="4934654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8" y="2133277"/>
            <a:ext cx="6470171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5" y="4232388"/>
            <a:ext cx="4942318" cy="126247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1" y="4486492"/>
            <a:ext cx="4942318" cy="126247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96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999" y="0"/>
            <a:ext cx="1744951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999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973" y="0"/>
            <a:ext cx="1744951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973" y="1715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973" y="3429000"/>
            <a:ext cx="1744951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973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947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922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896" y="0"/>
            <a:ext cx="1744951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896" y="17154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896" y="5144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2872" y="0"/>
            <a:ext cx="1744951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2872" y="1715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2872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000"/>
            <a:ext cx="3482702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5222947" y="0"/>
            <a:ext cx="3482702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5485861" y="3498416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5581880" y="440917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485861" y="4457617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19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59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241379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5" y="308714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0" y="3164872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324416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0" y="3714948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777225" y="4560709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854950" y="4638441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4717732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0" y="5188517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145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59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241379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5" y="308714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0" y="3164872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324416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0" y="3714948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776469" y="4564592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854195" y="464232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348062" y="4721615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805445" y="5192399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2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594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1" y="2241379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5" y="3890264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0" y="396799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4047287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1" y="4518071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6248557" y="1615605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6326282" y="169333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20149" y="1772628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7277533" y="2243412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6248557" y="389229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6326282" y="397002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820149" y="4049320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277533" y="4520105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81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604798"/>
            <a:ext cx="12191999" cy="35816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18936" y="5438176"/>
            <a:ext cx="10801146" cy="79329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814955" y="534216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431696"/>
            <a:ext cx="12192000" cy="76441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20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4655715" y="1604797"/>
            <a:ext cx="7536285" cy="312034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5109186"/>
            <a:ext cx="10801146" cy="102036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1604797"/>
            <a:ext cx="4655715" cy="31203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18936" y="1844824"/>
            <a:ext cx="3600712" cy="2688299"/>
          </a:xfrm>
        </p:spPr>
        <p:txBody>
          <a:bodyPr anchor="b">
            <a:normAutofit/>
          </a:bodyPr>
          <a:lstStyle>
            <a:lvl1pPr algn="r">
              <a:defRPr sz="2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74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4797"/>
            <a:ext cx="2975383" cy="312034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2975383" y="1604797"/>
            <a:ext cx="5713129" cy="31203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8688512" y="1604797"/>
            <a:ext cx="3503487" cy="312034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18936" y="5109186"/>
            <a:ext cx="10801146" cy="102036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1" y="4725144"/>
            <a:ext cx="2975940" cy="9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975940" y="4725144"/>
            <a:ext cx="5712500" cy="96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8688512" y="4725144"/>
            <a:ext cx="3503487" cy="96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3844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4051237" y="2022707"/>
            <a:ext cx="1578183" cy="15780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円/楕円 53"/>
          <p:cNvSpPr/>
          <p:nvPr userDrawn="1"/>
        </p:nvSpPr>
        <p:spPr>
          <a:xfrm>
            <a:off x="6671177" y="2022706"/>
            <a:ext cx="1578183" cy="1578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円/楕円 54"/>
          <p:cNvSpPr/>
          <p:nvPr userDrawn="1"/>
        </p:nvSpPr>
        <p:spPr>
          <a:xfrm>
            <a:off x="9291117" y="2022706"/>
            <a:ext cx="1578183" cy="15780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円/楕円 55"/>
          <p:cNvSpPr/>
          <p:nvPr userDrawn="1"/>
        </p:nvSpPr>
        <p:spPr>
          <a:xfrm>
            <a:off x="1429401" y="2022705"/>
            <a:ext cx="1578183" cy="15780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円/楕円 48"/>
          <p:cNvSpPr/>
          <p:nvPr userDrawn="1"/>
        </p:nvSpPr>
        <p:spPr>
          <a:xfrm>
            <a:off x="3949628" y="1954974"/>
            <a:ext cx="1578183" cy="15780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6569568" y="1954973"/>
            <a:ext cx="1578183" cy="15780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1" name="円/楕円 50"/>
          <p:cNvSpPr/>
          <p:nvPr userDrawn="1"/>
        </p:nvSpPr>
        <p:spPr>
          <a:xfrm>
            <a:off x="9189508" y="1954972"/>
            <a:ext cx="1578183" cy="15780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円/楕円 51"/>
          <p:cNvSpPr/>
          <p:nvPr userDrawn="1"/>
        </p:nvSpPr>
        <p:spPr>
          <a:xfrm>
            <a:off x="1327792" y="1954972"/>
            <a:ext cx="1578183" cy="15780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3996939" y="1988842"/>
            <a:ext cx="1578183" cy="15780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6616879" y="1988842"/>
            <a:ext cx="1578183" cy="1578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9236819" y="1988841"/>
            <a:ext cx="1578183" cy="15780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375103" y="1988840"/>
            <a:ext cx="1578183" cy="157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503319" y="2495179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7123260" y="2495178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743199" y="2495177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1881483" y="2495177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36417" y="3667685"/>
            <a:ext cx="245555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25527" y="4253920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83980" y="419574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538839" y="3666122"/>
            <a:ext cx="247733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546099" y="4252357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704552" y="4194181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163041" y="3667685"/>
            <a:ext cx="247733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166671" y="4253920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6325124" y="419574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787242" y="3667685"/>
            <a:ext cx="247733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87242" y="4253920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8945696" y="4195744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576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5164467" y="1887240"/>
            <a:ext cx="1967237" cy="1967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円/楕円 53"/>
          <p:cNvSpPr/>
          <p:nvPr userDrawn="1"/>
        </p:nvSpPr>
        <p:spPr>
          <a:xfrm>
            <a:off x="8605058" y="1887240"/>
            <a:ext cx="1967237" cy="1967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円/楕円 55"/>
          <p:cNvSpPr/>
          <p:nvPr userDrawn="1"/>
        </p:nvSpPr>
        <p:spPr>
          <a:xfrm>
            <a:off x="1723876" y="1887238"/>
            <a:ext cx="1967237" cy="1967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円/楕円 48"/>
          <p:cNvSpPr/>
          <p:nvPr userDrawn="1"/>
        </p:nvSpPr>
        <p:spPr>
          <a:xfrm>
            <a:off x="5062858" y="1819507"/>
            <a:ext cx="1967237" cy="19670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8503449" y="1819506"/>
            <a:ext cx="1967237" cy="1967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円/楕円 51"/>
          <p:cNvSpPr/>
          <p:nvPr userDrawn="1"/>
        </p:nvSpPr>
        <p:spPr>
          <a:xfrm>
            <a:off x="1622267" y="1819505"/>
            <a:ext cx="1967237" cy="19670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5110169" y="1853376"/>
            <a:ext cx="1967237" cy="1967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8550760" y="1853375"/>
            <a:ext cx="1967237" cy="1967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669578" y="1853374"/>
            <a:ext cx="1967237" cy="19670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6105" y="3904247"/>
            <a:ext cx="30907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4151" y="4490482"/>
            <a:ext cx="3135357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577508" y="443230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534794" y="3902684"/>
            <a:ext cx="3118201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536625" y="4488919"/>
            <a:ext cx="3135357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039982" y="443074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975277" y="3904247"/>
            <a:ext cx="3118201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973478" y="4490482"/>
            <a:ext cx="3135357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8476836" y="443230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714199" y="2563011"/>
            <a:ext cx="1865628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157881" y="2563011"/>
            <a:ext cx="1865628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601563" y="2563011"/>
            <a:ext cx="1865628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52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69" y="1652803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593286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50" y="23443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円/楕円 30"/>
          <p:cNvSpPr/>
          <p:nvPr userDrawn="1"/>
        </p:nvSpPr>
        <p:spPr>
          <a:xfrm>
            <a:off x="4213610" y="1652803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4424027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5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3272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291" y="234430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44"/>
          <p:cNvSpPr/>
          <p:nvPr userDrawn="1"/>
        </p:nvSpPr>
        <p:spPr>
          <a:xfrm>
            <a:off x="8040889" y="1652803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8251306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70" y="234430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390778" y="3818632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601195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40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59" y="45101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円/楕円 54"/>
          <p:cNvSpPr/>
          <p:nvPr userDrawn="1"/>
        </p:nvSpPr>
        <p:spPr>
          <a:xfrm>
            <a:off x="4221519" y="3818632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4431936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1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200" y="451013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円/楕円 59"/>
          <p:cNvSpPr/>
          <p:nvPr userDrawn="1"/>
        </p:nvSpPr>
        <p:spPr>
          <a:xfrm>
            <a:off x="8048798" y="3818632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8259215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59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79" y="4510130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6473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69" y="1652803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50" y="23443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円/楕円 30"/>
          <p:cNvSpPr/>
          <p:nvPr userDrawn="1"/>
        </p:nvSpPr>
        <p:spPr>
          <a:xfrm>
            <a:off x="4213610" y="1652803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5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3272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291" y="234430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44"/>
          <p:cNvSpPr/>
          <p:nvPr userDrawn="1"/>
        </p:nvSpPr>
        <p:spPr>
          <a:xfrm>
            <a:off x="8040889" y="1652803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3</a:t>
            </a:r>
            <a:endParaRPr kumimoji="1" lang="ja-JP" altLang="en-US" sz="24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70" y="234430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390778" y="3818632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4</a:t>
            </a:r>
            <a:endParaRPr kumimoji="1" lang="ja-JP" altLang="en-US" sz="24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40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59" y="45101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円/楕円 54"/>
          <p:cNvSpPr/>
          <p:nvPr userDrawn="1"/>
        </p:nvSpPr>
        <p:spPr>
          <a:xfrm>
            <a:off x="4221519" y="3818632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5</a:t>
            </a:r>
            <a:endParaRPr kumimoji="1" lang="ja-JP" altLang="en-US" sz="24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1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200" y="451013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円/楕円 59"/>
          <p:cNvSpPr/>
          <p:nvPr userDrawn="1"/>
        </p:nvSpPr>
        <p:spPr>
          <a:xfrm>
            <a:off x="8048798" y="3818632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6</a:t>
            </a:r>
            <a:endParaRPr kumimoji="1" lang="ja-JP" altLang="en-US" sz="24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59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79" y="4510130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8069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42900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999" y="0"/>
            <a:ext cx="1744951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999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1742999" y="34290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1742999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973" y="0"/>
            <a:ext cx="1744951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973" y="1715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973" y="3429000"/>
            <a:ext cx="1744951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973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5222947" y="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5222947" y="1715400"/>
            <a:ext cx="1744951" cy="1713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5222947" y="34290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947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6962922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6962922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6962922" y="3429000"/>
            <a:ext cx="1744951" cy="17136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922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896" y="0"/>
            <a:ext cx="1744951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896" y="17154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8702896" y="34290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896" y="5144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2872" y="0"/>
            <a:ext cx="1744951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2872" y="1715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0442872" y="342900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2872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15796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円/楕円 38"/>
          <p:cNvSpPr/>
          <p:nvPr userDrawn="1"/>
        </p:nvSpPr>
        <p:spPr>
          <a:xfrm>
            <a:off x="4198704" y="448765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1378735" y="2148031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円/楕円 40"/>
          <p:cNvSpPr/>
          <p:nvPr userDrawn="1"/>
        </p:nvSpPr>
        <p:spPr>
          <a:xfrm>
            <a:off x="977278" y="254330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>
            <a:off x="1269469" y="2065267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78735" y="2148031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514564" y="2052020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44"/>
          <p:cNvSpPr/>
          <p:nvPr userDrawn="1"/>
        </p:nvSpPr>
        <p:spPr>
          <a:xfrm>
            <a:off x="1433368" y="2083891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6" name="円/楕円 45"/>
          <p:cNvSpPr/>
          <p:nvPr userDrawn="1"/>
        </p:nvSpPr>
        <p:spPr>
          <a:xfrm>
            <a:off x="4867212" y="423155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341171" y="2853952"/>
            <a:ext cx="5822435" cy="257801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5437190" y="273169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341171" y="2086482"/>
            <a:ext cx="5822435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30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2972488" y="2275085"/>
            <a:ext cx="2681623" cy="26813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1630623" y="4043348"/>
            <a:ext cx="1944955" cy="194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246536" y="1861776"/>
            <a:ext cx="2053478" cy="2053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4784115" y="4840556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049571" y="4110206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178797" y="1790262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920134" y="2218873"/>
            <a:ext cx="2651041" cy="26508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606675" y="4012103"/>
            <a:ext cx="1895548" cy="189538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02682" y="3544278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円/楕円 32"/>
          <p:cNvSpPr/>
          <p:nvPr userDrawn="1"/>
        </p:nvSpPr>
        <p:spPr>
          <a:xfrm>
            <a:off x="1376435" y="377105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円/楕円 33"/>
          <p:cNvSpPr/>
          <p:nvPr userDrawn="1"/>
        </p:nvSpPr>
        <p:spPr>
          <a:xfrm>
            <a:off x="4245655" y="523727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6109413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6187138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681005" y="1770594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138389" y="2241379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6109413" y="3890264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6187138" y="396799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681005" y="4047287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138389" y="4518071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78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6443807" y="1624809"/>
            <a:ext cx="1170920" cy="11708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696748" y="3947886"/>
            <a:ext cx="1170920" cy="117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347074" y="2417828"/>
            <a:ext cx="5844927" cy="25025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93976" y="4342259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1" y="4847771"/>
            <a:ext cx="4058079" cy="141272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099170" y="1797976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339890" y="4978398"/>
            <a:ext cx="5175776" cy="1088574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55009"/>
            <a:ext cx="5844927" cy="2502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360470" y="4782456"/>
            <a:ext cx="672555" cy="672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7444284" y="1245020"/>
            <a:ext cx="585460" cy="5854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4257525"/>
            <a:ext cx="5844927" cy="62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6347074" y="2354618"/>
            <a:ext cx="5844927" cy="628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921504" y="1828574"/>
            <a:ext cx="2102048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812238" y="1745809"/>
            <a:ext cx="2102048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02745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3693080" y="1828574"/>
            <a:ext cx="2102048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3583814" y="1745809"/>
            <a:ext cx="2102048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674320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464656" y="1828574"/>
            <a:ext cx="2102048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6355389" y="1745809"/>
            <a:ext cx="2102048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6445896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9236232" y="1828574"/>
            <a:ext cx="2102048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9126966" y="1745809"/>
            <a:ext cx="2102048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9217473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88587" y="3992092"/>
            <a:ext cx="2651984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0250" y="4812794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48703" y="474523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347170" y="3990529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67146" y="4811231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3625600" y="47436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127533" y="3992092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042" y="4812794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402496" y="4745238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07896" y="3992092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9020939" y="4812794"/>
            <a:ext cx="2477334" cy="10956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179393" y="474523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684" y="4323538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465581" y="4321975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242477" y="4323538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9019374" y="4323538"/>
            <a:ext cx="2477334" cy="38262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463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921504" y="1828574"/>
            <a:ext cx="2102048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812238" y="1745809"/>
            <a:ext cx="2102048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02745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3693080" y="1828574"/>
            <a:ext cx="2102048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3583814" y="1745809"/>
            <a:ext cx="2102048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674320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464656" y="1828574"/>
            <a:ext cx="2102048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6355389" y="1745809"/>
            <a:ext cx="2102048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6445896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9236232" y="1828574"/>
            <a:ext cx="2102048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9126966" y="1745809"/>
            <a:ext cx="2102048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9217473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88587" y="3992092"/>
            <a:ext cx="2651984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0250" y="4521246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48703" y="445369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347170" y="3990529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67146" y="4519683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3625600" y="4452128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127533" y="3992092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042" y="4521246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402496" y="445369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07896" y="3992092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9020939" y="4521246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179393" y="445369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44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円/楕円 8"/>
          <p:cNvSpPr/>
          <p:nvPr userDrawn="1"/>
        </p:nvSpPr>
        <p:spPr>
          <a:xfrm>
            <a:off x="3123376" y="3707015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3804659" y="4343357"/>
            <a:ext cx="270677" cy="2706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905020" y="1877068"/>
            <a:ext cx="2775610" cy="27753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664615" y="193263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795754" y="1794303"/>
            <a:ext cx="2775610" cy="27753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886260" y="1877067"/>
            <a:ext cx="2696619" cy="269638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18597" y="1480280"/>
            <a:ext cx="377157" cy="3771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61262" y="4785754"/>
            <a:ext cx="377590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33242" y="5201608"/>
            <a:ext cx="3431947" cy="382623"/>
          </a:xfrm>
        </p:spPr>
        <p:txBody>
          <a:bodyPr anchor="t">
            <a:noAutofit/>
          </a:bodyPr>
          <a:lstStyle>
            <a:lvl1pPr algn="ctr">
              <a:defRPr sz="1333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124188" y="1671101"/>
            <a:ext cx="375231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41845" y="2257337"/>
            <a:ext cx="3724726" cy="144967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237864" y="219916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22"/>
          <p:cNvSpPr/>
          <p:nvPr userDrawn="1"/>
        </p:nvSpPr>
        <p:spPr>
          <a:xfrm>
            <a:off x="4237864" y="3842550"/>
            <a:ext cx="552844" cy="552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323138" y="3927817"/>
            <a:ext cx="382297" cy="3822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4237863" y="4554531"/>
            <a:ext cx="552844" cy="5527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4323137" y="4639799"/>
            <a:ext cx="382297" cy="3822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4237864" y="5266513"/>
            <a:ext cx="552844" cy="5527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4323138" y="5351781"/>
            <a:ext cx="382297" cy="3822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4790708" y="3878922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790708" y="4590903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4790708" y="5302885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7986229" y="1668842"/>
            <a:ext cx="3374611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099905" y="219690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7979723" y="2404053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8066814" y="2804650"/>
            <a:ext cx="3425697" cy="287203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7979723" y="3275051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8066814" y="3675649"/>
            <a:ext cx="3425697" cy="287203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979723" y="4146050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8066814" y="4546647"/>
            <a:ext cx="3425697" cy="287203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79723" y="5017049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8066814" y="5417646"/>
            <a:ext cx="3425697" cy="287203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4753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3689249"/>
            <a:ext cx="12192000" cy="907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339" y="3689249"/>
            <a:ext cx="1914789" cy="90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293515" y="3689247"/>
            <a:ext cx="1898486" cy="90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527983" y="3689247"/>
            <a:ext cx="2774219" cy="9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698984" y="3689247"/>
            <a:ext cx="2774219" cy="90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924765" y="3689248"/>
            <a:ext cx="2774219" cy="90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5"/>
          <p:cNvSpPr/>
          <p:nvPr userDrawn="1"/>
        </p:nvSpPr>
        <p:spPr>
          <a:xfrm>
            <a:off x="1715910" y="3531405"/>
            <a:ext cx="406435" cy="406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4495766" y="3531405"/>
            <a:ext cx="406435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7286275" y="3531405"/>
            <a:ext cx="406435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0073260" y="3531405"/>
            <a:ext cx="406435" cy="40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04213" y="3023163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02904" y="2568384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02904" y="1619312"/>
            <a:ext cx="3032446" cy="823041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8914" y="252592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84069" y="3974632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182761" y="4419738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3618770" y="4919142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182761" y="5054232"/>
            <a:ext cx="3032446" cy="8230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674578" y="3008648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973270" y="2553869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973270" y="1604798"/>
            <a:ext cx="3032446" cy="823041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409279" y="2511408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477993" y="3974632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76684" y="4419738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212694" y="4919142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776684" y="5054232"/>
            <a:ext cx="3032446" cy="8230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031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392594" y="3606090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3948192"/>
            <a:ext cx="418276" cy="30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25748" y="2982608"/>
            <a:ext cx="1271293" cy="30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円/楕円 36"/>
          <p:cNvSpPr/>
          <p:nvPr userDrawn="1"/>
        </p:nvSpPr>
        <p:spPr>
          <a:xfrm>
            <a:off x="676719" y="2277536"/>
            <a:ext cx="169348" cy="1693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605769" y="3823734"/>
            <a:ext cx="279422" cy="27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885191" y="3948192"/>
            <a:ext cx="1697367" cy="3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2558131" y="3597475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2291285" y="4910233"/>
            <a:ext cx="1271293" cy="30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2842257" y="5476454"/>
            <a:ext cx="169348" cy="169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円/楕円 47"/>
          <p:cNvSpPr/>
          <p:nvPr userDrawn="1"/>
        </p:nvSpPr>
        <p:spPr>
          <a:xfrm>
            <a:off x="2774518" y="3823072"/>
            <a:ext cx="279422" cy="27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3053940" y="3947533"/>
            <a:ext cx="1697367" cy="3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4726880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4460034" y="2985489"/>
            <a:ext cx="1271293" cy="30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円/楕円 51"/>
          <p:cNvSpPr/>
          <p:nvPr userDrawn="1"/>
        </p:nvSpPr>
        <p:spPr>
          <a:xfrm>
            <a:off x="5011006" y="2280417"/>
            <a:ext cx="169348" cy="169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4947484" y="3823734"/>
            <a:ext cx="279422" cy="27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5226906" y="3948192"/>
            <a:ext cx="1697367" cy="30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6899846" y="3597475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6633000" y="4910233"/>
            <a:ext cx="1271293" cy="3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7183971" y="5476454"/>
            <a:ext cx="169348" cy="169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円/楕円 59"/>
          <p:cNvSpPr/>
          <p:nvPr userDrawn="1"/>
        </p:nvSpPr>
        <p:spPr>
          <a:xfrm>
            <a:off x="7116233" y="3823072"/>
            <a:ext cx="279422" cy="2793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7395655" y="3947533"/>
            <a:ext cx="1697367" cy="30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9068595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8801748" y="2985489"/>
            <a:ext cx="1271293" cy="30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4" name="円/楕円 63"/>
          <p:cNvSpPr/>
          <p:nvPr userDrawn="1"/>
        </p:nvSpPr>
        <p:spPr>
          <a:xfrm>
            <a:off x="9352720" y="2280417"/>
            <a:ext cx="169348" cy="169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9286174" y="3823734"/>
            <a:ext cx="279422" cy="2793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5191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89678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985155" y="261905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9444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209971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14458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5309935" y="261905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1922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50722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555209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9650686" y="2619056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5997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053940" y="4421711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058427" y="492547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3153904" y="486053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2346262" y="5641924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398137" y="4421711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402624" y="492547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7498100" y="4860535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6690458" y="5641924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9565595" y="3948191"/>
            <a:ext cx="2626405" cy="30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2517304"/>
            <a:ext cx="12191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二等辺三角形 7"/>
          <p:cNvSpPr/>
          <p:nvPr userDrawn="1"/>
        </p:nvSpPr>
        <p:spPr>
          <a:xfrm>
            <a:off x="5362892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二等辺三角形 7"/>
          <p:cNvSpPr/>
          <p:nvPr userDrawn="1"/>
        </p:nvSpPr>
        <p:spPr>
          <a:xfrm>
            <a:off x="7236329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4209497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二等辺三角形 7"/>
          <p:cNvSpPr/>
          <p:nvPr userDrawn="1"/>
        </p:nvSpPr>
        <p:spPr>
          <a:xfrm>
            <a:off x="9109767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0983204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二等辺三角形 7"/>
          <p:cNvSpPr/>
          <p:nvPr userDrawn="1"/>
        </p:nvSpPr>
        <p:spPr>
          <a:xfrm>
            <a:off x="3489455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462623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4780193"/>
            <a:ext cx="10801146" cy="1170662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4955" y="468418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2412195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4285632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6159069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8032507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538758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116373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993718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871063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6748407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8625751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4036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3136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554047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4934970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7315868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9696778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173582" y="4363360"/>
            <a:ext cx="2304192" cy="502708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2554381" y="4363360"/>
            <a:ext cx="2304192" cy="502708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9696778" y="4363360"/>
            <a:ext cx="2304192" cy="502708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7315980" y="4363360"/>
            <a:ext cx="2304192" cy="502708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4935068" y="4363360"/>
            <a:ext cx="2304192" cy="502708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18936" y="5109186"/>
            <a:ext cx="10801146" cy="102036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9010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0202367" y="401413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184136" y="2516899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1" name="円/楕円 20"/>
          <p:cNvSpPr/>
          <p:nvPr userDrawn="1"/>
        </p:nvSpPr>
        <p:spPr>
          <a:xfrm>
            <a:off x="413027" y="2228867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円/楕円 21"/>
          <p:cNvSpPr/>
          <p:nvPr userDrawn="1"/>
        </p:nvSpPr>
        <p:spPr>
          <a:xfrm>
            <a:off x="2386628" y="269034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22"/>
          <p:cNvSpPr/>
          <p:nvPr userDrawn="1"/>
        </p:nvSpPr>
        <p:spPr>
          <a:xfrm>
            <a:off x="10985753" y="3880494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2400000"/>
          </a:xfrm>
          <a:solidFill>
            <a:schemeClr val="accent1"/>
          </a:solidFill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29028"/>
            <a:ext cx="2400208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29028"/>
            <a:ext cx="2400208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24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23956" y="4419110"/>
            <a:ext cx="2400208" cy="2400000"/>
          </a:xfrm>
          <a:solidFill>
            <a:schemeClr val="accent5"/>
          </a:solidFill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2457215" y="4419110"/>
            <a:ext cx="2400208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4890473" y="4419110"/>
            <a:ext cx="2400208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7324592" y="4419110"/>
            <a:ext cx="2400208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9756991" y="4419110"/>
            <a:ext cx="2400208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2637235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15257" y="3547989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3852" y="3596435"/>
            <a:ext cx="11215678" cy="623628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1543659" y="3495431"/>
            <a:ext cx="505184" cy="505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1844824"/>
            <a:ext cx="47533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平行四辺形 11"/>
          <p:cNvSpPr/>
          <p:nvPr userDrawn="1"/>
        </p:nvSpPr>
        <p:spPr>
          <a:xfrm>
            <a:off x="1200104" y="2564904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310" y="1964837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2400208" y="3653025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平行四辺形 22"/>
          <p:cNvSpPr/>
          <p:nvPr userDrawn="1"/>
        </p:nvSpPr>
        <p:spPr>
          <a:xfrm>
            <a:off x="3599122" y="4741146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200104" y="2932945"/>
            <a:ext cx="4753324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2400209" y="4021065"/>
            <a:ext cx="4753324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599122" y="5109187"/>
            <a:ext cx="4753324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81474" y="3052958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681711" y="4141079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883022" y="5229200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9743" y="1778951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400456" y="5047088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999981" y="2866576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231293" y="3955193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4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19817" y="5651836"/>
            <a:ext cx="4451740" cy="480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3951593" y="4430292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3951593" y="4430291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6538285" y="3208747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538284" y="3208746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9124977" y="1987203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9124977" y="1987202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4591374" y="4910580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8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7178490" y="3689036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8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9765607" y="2467492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8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6081211" y="4430291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直角三角形 26"/>
          <p:cNvSpPr/>
          <p:nvPr userDrawn="1"/>
        </p:nvSpPr>
        <p:spPr>
          <a:xfrm>
            <a:off x="3483242" y="5651836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直角三角形 26"/>
          <p:cNvSpPr/>
          <p:nvPr userDrawn="1"/>
        </p:nvSpPr>
        <p:spPr>
          <a:xfrm>
            <a:off x="8668482" y="3205702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15860" y="4329480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6481" y="4833243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501015" y="476830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121736" y="3112336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112356" y="3616098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4106891" y="355116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10415" y="1886392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01035" y="2390154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6695569" y="232521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5790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3248025" y="2092719"/>
            <a:ext cx="4778771" cy="83208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2258787" y="3387727"/>
            <a:ext cx="4002631" cy="83208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640568" y="3465088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385590" y="3552220"/>
            <a:ext cx="3306636" cy="1130516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509245" y="4682736"/>
            <a:ext cx="4002631" cy="802101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60188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1493180" y="8014598"/>
            <a:ext cx="997539" cy="1690186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2116300" y="1643371"/>
            <a:ext cx="6582505" cy="48746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4072367" y="4848671"/>
            <a:ext cx="273562" cy="273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1" name="円/楕円 100"/>
          <p:cNvSpPr/>
          <p:nvPr userDrawn="1"/>
        </p:nvSpPr>
        <p:spPr>
          <a:xfrm>
            <a:off x="7588032" y="2258651"/>
            <a:ext cx="273562" cy="273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91027" y="4760098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636048" y="4847230"/>
            <a:ext cx="3306636" cy="1130516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5830199" y="3553661"/>
            <a:ext cx="273562" cy="273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405947" y="2170079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50968" y="2257211"/>
            <a:ext cx="3306636" cy="1130516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92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2273935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3181195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4088455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4995715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2133836"/>
            <a:ext cx="5669394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3042255"/>
            <a:ext cx="5669394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950674"/>
            <a:ext cx="5669394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859092"/>
            <a:ext cx="5669394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22560" y="2199155"/>
            <a:ext cx="4596590" cy="3316275"/>
          </a:xfrm>
        </p:spPr>
        <p:txBody>
          <a:bodyPr anchor="ctr">
            <a:noAutofit/>
          </a:bodyPr>
          <a:lstStyle>
            <a:lvl1pPr algn="ctr">
              <a:defRPr sz="2667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8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1768178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2675438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3582698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4489958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520635" y="5397218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1628080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2536498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444917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353336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1105" y="5261754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22560" y="2150775"/>
            <a:ext cx="4596590" cy="3316275"/>
          </a:xfrm>
        </p:spPr>
        <p:txBody>
          <a:bodyPr anchor="ctr">
            <a:noAutofit/>
          </a:bodyPr>
          <a:lstStyle>
            <a:lvl1pPr algn="ctr">
              <a:defRPr sz="2667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9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831177" y="5275016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831177" y="4364761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831177" y="1633997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831177" y="2544252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831177" y="3454506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0705880" y="1721621"/>
            <a:ext cx="552048" cy="5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0705880" y="2631537"/>
            <a:ext cx="552048" cy="55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0705880" y="3541791"/>
            <a:ext cx="552048" cy="5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0705880" y="4452385"/>
            <a:ext cx="552048" cy="55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0705880" y="5362641"/>
            <a:ext cx="552048" cy="55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615536" y="1637991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615536" y="2548246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615536" y="3458500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615536" y="4368755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15536" y="5279010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923547" y="1721283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923547" y="2631537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923547" y="5362302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923547" y="3541792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923547" y="4452047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20532" y="1815608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20532" y="5456627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120532" y="2725862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120532" y="3636116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120532" y="4546371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64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2909455"/>
            <a:ext cx="12193058" cy="1736436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5"/>
          <p:cNvSpPr/>
          <p:nvPr userDrawn="1"/>
        </p:nvSpPr>
        <p:spPr>
          <a:xfrm>
            <a:off x="1662013" y="4424382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3306141" y="3373548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4950268" y="4074104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6594395" y="3023270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8238523" y="3723826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円/楕円 20"/>
          <p:cNvSpPr/>
          <p:nvPr userDrawn="1"/>
        </p:nvSpPr>
        <p:spPr>
          <a:xfrm>
            <a:off x="9882650" y="2672992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651682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1746704" y="4509065"/>
            <a:ext cx="304826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3390832" y="3458231"/>
            <a:ext cx="304826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5034959" y="4158787"/>
            <a:ext cx="304826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6679086" y="3107953"/>
            <a:ext cx="304826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8323214" y="3808509"/>
            <a:ext cx="304826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円/楕円 14"/>
          <p:cNvSpPr/>
          <p:nvPr userDrawn="1"/>
        </p:nvSpPr>
        <p:spPr>
          <a:xfrm>
            <a:off x="9967341" y="2757675"/>
            <a:ext cx="304826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52705" y="4999454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46934" y="5503217"/>
            <a:ext cx="2704369" cy="81554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18904" y="543827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179734" y="2777971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173962" y="1905181"/>
            <a:ext cx="2704369" cy="815548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2445932" y="27576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54249" y="4658522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848477" y="5162285"/>
            <a:ext cx="2704369" cy="81554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4120447" y="509734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475849" y="2473411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470078" y="1600621"/>
            <a:ext cx="2704369" cy="815548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5742048" y="245311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133266" y="4299008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127494" y="4802770"/>
            <a:ext cx="2704369" cy="81554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7399464" y="4737832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764104" y="2112953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58332" y="1240163"/>
            <a:ext cx="2704369" cy="815548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9030303" y="2092658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0283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>
            <a:off x="5941698" y="2849639"/>
            <a:ext cx="1166081" cy="116598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5941696" y="2849639"/>
            <a:ext cx="1166081" cy="11659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直角三角形 11"/>
          <p:cNvSpPr/>
          <p:nvPr userDrawn="1"/>
        </p:nvSpPr>
        <p:spPr>
          <a:xfrm>
            <a:off x="5941698" y="1683659"/>
            <a:ext cx="1166081" cy="11659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5941748" y="4015569"/>
            <a:ext cx="1165980" cy="11660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5941749" y="4015568"/>
            <a:ext cx="1165980" cy="116608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7107830" y="4015569"/>
            <a:ext cx="1165980" cy="116608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4775615" y="4015620"/>
            <a:ext cx="1166081" cy="116598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直角三角形 16"/>
          <p:cNvSpPr/>
          <p:nvPr userDrawn="1"/>
        </p:nvSpPr>
        <p:spPr>
          <a:xfrm>
            <a:off x="4775616" y="4015621"/>
            <a:ext cx="1166081" cy="11659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4775615" y="5181601"/>
            <a:ext cx="1166081" cy="116598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4775664" y="2849590"/>
            <a:ext cx="1165980" cy="116608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4775663" y="2849591"/>
            <a:ext cx="1165980" cy="116608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3609582" y="2849590"/>
            <a:ext cx="1165980" cy="11660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6168437" y="3550362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6168427" y="4247059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5427390" y="4247048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5412583" y="3565169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599178" y="294363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599178" y="467568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857311" y="467568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857311" y="294363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141647" y="2873826"/>
            <a:ext cx="388588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141648" y="3265715"/>
            <a:ext cx="4374976" cy="63378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989123" y="5225143"/>
            <a:ext cx="388588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989124" y="5617033"/>
            <a:ext cx="4374976" cy="63378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55853" y="4108913"/>
            <a:ext cx="388588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12883" y="4500803"/>
            <a:ext cx="4222891" cy="633787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2007421" y="1733189"/>
            <a:ext cx="388588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664451" y="2125079"/>
            <a:ext cx="4222891" cy="633787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026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483957" y="1988581"/>
            <a:ext cx="11708043" cy="1650504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325279" y="2909557"/>
            <a:ext cx="11866721" cy="888193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483957" y="3989855"/>
            <a:ext cx="11708043" cy="1650504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325279" y="3831191"/>
            <a:ext cx="11866721" cy="888193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199748" y="2220269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7199748" y="3138210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7199748" y="4047801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199748" y="4957392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715354" y="2032666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715354" y="2962109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715354" y="3879073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715354" y="4796373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4931" y="2014562"/>
            <a:ext cx="4560902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94931" y="4211308"/>
            <a:ext cx="4560902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950263" y="2692400"/>
            <a:ext cx="91932" cy="4165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149804" y="2190480"/>
            <a:ext cx="91932" cy="46675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349344" y="3326113"/>
            <a:ext cx="91934" cy="3531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5750722" y="4895273"/>
            <a:ext cx="91933" cy="19627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5551182" y="3790920"/>
            <a:ext cx="90826" cy="30670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548886" y="4461746"/>
            <a:ext cx="91932" cy="23962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3894768" y="870805"/>
            <a:ext cx="91201" cy="50018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747465" y="2983785"/>
            <a:ext cx="775922" cy="775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2463512" y="1848153"/>
            <a:ext cx="775922" cy="7758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771260" y="4119419"/>
            <a:ext cx="775922" cy="7758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10565276" y="3448592"/>
            <a:ext cx="775922" cy="77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円/楕円 20"/>
          <p:cNvSpPr/>
          <p:nvPr userDrawn="1"/>
        </p:nvSpPr>
        <p:spPr>
          <a:xfrm>
            <a:off x="8957360" y="2350072"/>
            <a:ext cx="775922" cy="775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円/楕円 21"/>
          <p:cNvSpPr/>
          <p:nvPr userDrawn="1"/>
        </p:nvSpPr>
        <p:spPr>
          <a:xfrm>
            <a:off x="9345321" y="4547113"/>
            <a:ext cx="775922" cy="775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4506565" y="2418693"/>
            <a:ext cx="91201" cy="41773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4638969" y="678913"/>
            <a:ext cx="91200" cy="3114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7451124" y="1191539"/>
            <a:ext cx="91200" cy="3092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8085623" y="1256479"/>
            <a:ext cx="91200" cy="51600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7567273" y="3072889"/>
            <a:ext cx="91200" cy="3724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6150532" y="2190475"/>
            <a:ext cx="91200" cy="91208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6350074" y="3326111"/>
            <a:ext cx="91200" cy="91208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6549615" y="4461741"/>
            <a:ext cx="91200" cy="91208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5550804" y="3790916"/>
            <a:ext cx="91200" cy="91208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5950267" y="2692395"/>
            <a:ext cx="91200" cy="91208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5751539" y="4889435"/>
            <a:ext cx="91200" cy="91208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712" y="2051335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60559" y="2553254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664" y="3186967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459" y="4322601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8476" y="3651774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8520" y="4750294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435" y="1764679"/>
            <a:ext cx="280203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897" y="2307114"/>
            <a:ext cx="2513639" cy="67667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692" y="2901480"/>
            <a:ext cx="3735493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153" y="3443914"/>
            <a:ext cx="3746268" cy="610849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720" y="4037112"/>
            <a:ext cx="280203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7182" y="4579547"/>
            <a:ext cx="2782663" cy="67667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813" y="2271802"/>
            <a:ext cx="2401547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886" y="2783600"/>
            <a:ext cx="2408474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5502" y="3339098"/>
            <a:ext cx="3704195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817" y="3850897"/>
            <a:ext cx="3714880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3456" y="4468842"/>
            <a:ext cx="249303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6265" y="4980640"/>
            <a:ext cx="2500227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0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42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41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40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2917" y="164638"/>
            <a:ext cx="10959484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52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48598" y="164638"/>
            <a:ext cx="956720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1555534" y="905648"/>
            <a:ext cx="384076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31596" y="0"/>
            <a:ext cx="912180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681974" y="681271"/>
            <a:ext cx="528104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207829" y="149092"/>
            <a:ext cx="661953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円/楕円 20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22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89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24" r:id="rId40"/>
    <p:sldLayoutId id="2147483725" r:id="rId41"/>
    <p:sldLayoutId id="2147483793" r:id="rId4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48598" y="164638"/>
            <a:ext cx="956720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55534" y="905648"/>
            <a:ext cx="384076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31596" y="0"/>
            <a:ext cx="912180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681974" y="681271"/>
            <a:ext cx="528104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207829" y="149092"/>
            <a:ext cx="661953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22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87031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  <p:sldLayoutId id="2147483768" r:id="rId4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 animBg="1"/>
      <p:bldP spid="21" grpId="1" animBg="1"/>
      <p:bldP spid="6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0" grpId="0" animBg="1"/>
      <p:bldP spid="20" grpId="1" animBg="1"/>
    </p:bldLst>
  </p:timing>
  <p:hf hd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2917" y="164638"/>
            <a:ext cx="10959484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572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</p:sldLayoutIdLst>
  <p:hf hd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0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okerfuse.com/news/poker-room-news/29371-pokerstars-teams-usain-bolt-new-zoom-promotion/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6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APC@CY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DEPLOIEMENT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Service Diversification </a:t>
            </a:r>
            <a:r>
              <a:rPr kumimoji="1" lang="fr-FR" altLang="ja-JP" dirty="0"/>
              <a:t>Pédagogique</a:t>
            </a:r>
            <a:br>
              <a:rPr kumimoji="1" lang="en-US" altLang="ja-JP" dirty="0"/>
            </a:br>
            <a:r>
              <a:rPr kumimoji="1" lang="en-US" altLang="ja-JP" dirty="0"/>
              <a:t>Centre </a:t>
            </a:r>
            <a:r>
              <a:rPr kumimoji="1" lang="fr-FR" altLang="ja-JP" dirty="0"/>
              <a:t>d’Appui</a:t>
            </a:r>
            <a:r>
              <a:rPr kumimoji="1" lang="en-US" altLang="ja-JP" dirty="0"/>
              <a:t> aux Enseignements</a:t>
            </a:r>
          </a:p>
          <a:p>
            <a:r>
              <a:rPr lang="en-US" altLang="ja-JP" dirty="0"/>
              <a:t>DGA 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7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F0B31ED-309F-4E08-BC4D-6FF95943C7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66424" y="3569363"/>
            <a:ext cx="3067128" cy="480053"/>
          </a:xfrm>
        </p:spPr>
        <p:txBody>
          <a:bodyPr/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Préparation du colloque en équipe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D60AAA-8E80-49A0-8361-F9F3008A5C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96000" y="3940693"/>
            <a:ext cx="3306636" cy="1130516"/>
          </a:xfrm>
        </p:spPr>
        <p:txBody>
          <a:bodyPr/>
          <a:lstStyle/>
          <a:p>
            <a:r>
              <a:rPr lang="fr-FR" dirty="0"/>
              <a:t>Co-construction des ateliers délivrés ce jour en équipe au SDP.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13AE3D7-2AD6-447F-A231-0C8D3581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intégration « accompagnée »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63936D-A133-491B-99A8-2E315CD15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0085DA4-1585-45DD-9AEB-495DECE8C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r-FR" sz="1800" dirty="0"/>
              <a:t>Ce qui a été fait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5841784-9536-454F-996C-D18CF831FB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7793" y="4847230"/>
            <a:ext cx="3426836" cy="480053"/>
          </a:xfrm>
        </p:spPr>
        <p:txBody>
          <a:bodyPr/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Accueil, cohésion et formation des Ingénieurs Pédagogiques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8C04025-A909-466B-A4DD-BB9BFAC818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8658" y="5149324"/>
            <a:ext cx="3306636" cy="1130516"/>
          </a:xfrm>
        </p:spPr>
        <p:txBody>
          <a:bodyPr/>
          <a:lstStyle/>
          <a:p>
            <a:r>
              <a:rPr lang="fr-FR" dirty="0"/>
              <a:t>Kit de Formation – ateliers communs à proposer aux composantes - cycle de formation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E2D6657-EC24-4920-9244-0B9143FB1D3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14701" y="2171784"/>
            <a:ext cx="3958348" cy="584327"/>
          </a:xfrm>
        </p:spPr>
        <p:txBody>
          <a:bodyPr/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Intégration des ingénieurs pédagogiques dans leur composante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8A27EB4-304B-42A6-B5CF-A65F7AFDFF1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979436" y="2190853"/>
            <a:ext cx="4212564" cy="1130516"/>
          </a:xfrm>
        </p:spPr>
        <p:txBody>
          <a:bodyPr/>
          <a:lstStyle/>
          <a:p>
            <a:r>
              <a:rPr lang="fr-FR" dirty="0"/>
              <a:t>Modèle de matrice croisée commune pour toutes les composantes –</a:t>
            </a:r>
          </a:p>
          <a:p>
            <a:r>
              <a:rPr lang="fr-FR" dirty="0"/>
              <a:t>Architecture commune pour le suivi des actions (tableau commun à toutes les Composantes et tableau par Composante et par Mention)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068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40DB5-0671-44F6-987F-CC44A600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déploiement de l’APC à CY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72BD1B-A646-4A00-A73C-6BB6C5969E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FF4172-5244-4348-8727-A5C829707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r-FR" sz="1800" dirty="0"/>
              <a:t>Un beau chemin à parcourir !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BB5506E-D9BF-4940-BED7-D862850CBA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Auto-Evaluation HCERES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510EB7B-2DB5-4FCF-AE4B-291D6D8E626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Avril livraison de la matrice préparée avec les responsables formations – validation par le SDP et le SPOF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D12F360-BE25-4209-94EF-E5B2702CEF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Auto-Evaluation HCERES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31FEA68-85C7-43F3-AB8B-240DDDB795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Livraison des matrices au SPOF</a:t>
            </a:r>
            <a:br>
              <a:rPr lang="fr-FR" dirty="0"/>
            </a:br>
            <a:r>
              <a:rPr lang="fr-FR" b="1" dirty="0"/>
              <a:t>02/04/2024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3DF5D97-FD65-471A-9C2A-AC0CAFAD9F3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Accréditation HCERES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EF6A895-B67B-4F17-94DA-AEFC96C8E3D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Si auto-évaluation non validée 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prise en compte des retours HCERES, mise à jour des livrables pour accréditation le 15/12/2024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BD87A7F-2A5B-4F23-8E7D-1A86E98A208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Avril 2024 – Avril 2025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E2E23D-DBAD-4673-A649-333F201D06F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Cycle de formations des enseignants (si possible à partir de juin)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A91220-C6C2-4934-991D-F567CD77DC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dirty="0"/>
              <a:t>Nouveau contrat 2026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B52274C-5E03-40CF-86D1-D6F24E37CF1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Groupe de travail pour créer les compétences et les SAE </a:t>
            </a:r>
            <a:br>
              <a:rPr lang="fr-FR" dirty="0"/>
            </a:br>
            <a:r>
              <a:rPr lang="fr-FR" dirty="0"/>
              <a:t>(1 minimum par an)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03853B0-5258-4336-8F9D-DF462376C3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fr-FR" dirty="0"/>
              <a:t>Nouveau Contrat 2031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1ADD0CD-4260-4444-A6CD-C38A5D80ACB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Travail et réflexion sur la création du portfolio de l’Etudiant en collaboration avec la DOIP et la Vie Etudiante</a:t>
            </a:r>
          </a:p>
        </p:txBody>
      </p:sp>
    </p:spTree>
    <p:extLst>
      <p:ext uri="{BB962C8B-B14F-4D97-AF65-F5344CB8AC3E}">
        <p14:creationId xmlns:p14="http://schemas.microsoft.com/office/powerpoint/2010/main" val="50378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E67026B-4EFE-FF79-258E-FCF1F2D573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8517" y="400500"/>
            <a:ext cx="10515600" cy="284162"/>
          </a:xfrm>
        </p:spPr>
        <p:txBody>
          <a:bodyPr>
            <a:noAutofit/>
          </a:bodyPr>
          <a:lstStyle/>
          <a:p>
            <a:r>
              <a:rPr lang="fr-FR" dirty="0"/>
              <a:t>Un objectif personnalisé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0591060-2E9E-493E-9371-3620A03224FE}"/>
              </a:ext>
            </a:extLst>
          </p:cNvPr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D72A8F-5495-4616-8FA8-DE793DDF0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4" y="1173997"/>
            <a:ext cx="10305761" cy="5283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7761F5-EA60-4A96-8E20-BE66A1EAD3E6}"/>
              </a:ext>
            </a:extLst>
          </p:cNvPr>
          <p:cNvSpPr/>
          <p:nvPr/>
        </p:nvSpPr>
        <p:spPr>
          <a:xfrm>
            <a:off x="3781425" y="1057275"/>
            <a:ext cx="3686175" cy="556260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fr-FR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7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A4FFE-024C-49EC-BC0B-3357F6EC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demain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D47997-6C1A-4505-B56B-126E28815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2E23F6-F90D-4FFD-BBFF-F49D05BBC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r-FR" sz="1800" dirty="0"/>
              <a:t>Tout un monde à imaginer en APC</a:t>
            </a:r>
          </a:p>
        </p:txBody>
      </p:sp>
      <p:pic>
        <p:nvPicPr>
          <p:cNvPr id="25" name="Espace réservé pour une image  24" descr="Toque d'étudiant avec un remplissage uni">
            <a:extLst>
              <a:ext uri="{FF2B5EF4-FFF2-40B4-BE49-F238E27FC236}">
                <a16:creationId xmlns:a16="http://schemas.microsoft.com/office/drawing/2014/main" id="{7DE240DE-1970-4FD8-ABBC-F3B1C63FCB6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Espace réservé pour une image  26" descr="Culturiste avec un remplissage uni">
            <a:extLst>
              <a:ext uri="{FF2B5EF4-FFF2-40B4-BE49-F238E27FC236}">
                <a16:creationId xmlns:a16="http://schemas.microsoft.com/office/drawing/2014/main" id="{853FC66B-9859-47C5-8C02-D03CF37219C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Espace réservé pour une image  28" descr="Brainstorming de groupe avec un remplissage uni">
            <a:extLst>
              <a:ext uri="{FF2B5EF4-FFF2-40B4-BE49-F238E27FC236}">
                <a16:creationId xmlns:a16="http://schemas.microsoft.com/office/drawing/2014/main" id="{1B041756-0A82-4F31-9CDB-C891DC1BAA9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15" b="215"/>
          <a:stretch>
            <a:fillRect/>
          </a:stretch>
        </p:blipFill>
        <p:spPr/>
      </p:pic>
      <p:pic>
        <p:nvPicPr>
          <p:cNvPr id="33" name="Espace réservé pour une image  32" descr="Caméra vidéo avec un remplissage uni">
            <a:extLst>
              <a:ext uri="{FF2B5EF4-FFF2-40B4-BE49-F238E27FC236}">
                <a16:creationId xmlns:a16="http://schemas.microsoft.com/office/drawing/2014/main" id="{AEEB1D63-2CC7-49E0-B41A-A67BF7A1702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Espace réservé pour une image  30" descr="Porte-documents avec un remplissage uni">
            <a:extLst>
              <a:ext uri="{FF2B5EF4-FFF2-40B4-BE49-F238E27FC236}">
                <a16:creationId xmlns:a16="http://schemas.microsoft.com/office/drawing/2014/main" id="{4D2C34B0-B729-436A-B928-B40D9C1260A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Espace réservé pour une image  34" descr="Cible avec un remplissage uni">
            <a:extLst>
              <a:ext uri="{FF2B5EF4-FFF2-40B4-BE49-F238E27FC236}">
                <a16:creationId xmlns:a16="http://schemas.microsoft.com/office/drawing/2014/main" id="{65BD4DDF-CE2C-4572-B745-44612D0D38A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7535D8D-C215-4A6F-B11D-461E8BD4B2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72505" y="1754050"/>
            <a:ext cx="3383308" cy="480053"/>
          </a:xfrm>
        </p:spPr>
        <p:txBody>
          <a:bodyPr/>
          <a:lstStyle/>
          <a:p>
            <a:r>
              <a:rPr lang="fr-FR" dirty="0"/>
              <a:t>Formation « académique »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F2D6037-EA35-4590-9F24-334B70678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Vie associative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214B469-AC7C-40C8-AE5C-13BCA24DD68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Artiste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C4B8F178-1659-47D7-A892-5239AA44D1A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Sport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0B65ED61-86BE-4A3E-AD5A-7A97F0B8FEC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Entreprenariat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05919B8A-C7CE-4A56-88FB-DDD9EEE4164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Militaire</a:t>
            </a:r>
          </a:p>
        </p:txBody>
      </p:sp>
    </p:spTree>
    <p:extLst>
      <p:ext uri="{BB962C8B-B14F-4D97-AF65-F5344CB8AC3E}">
        <p14:creationId xmlns:p14="http://schemas.microsoft.com/office/powerpoint/2010/main" val="2920861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6812C-2D9E-4EC6-BEE2-8F5E7F58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Remerciements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7795F3-7212-4DD7-A6AC-267FF56FB8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85F246-03DC-48BE-9A1D-4E298BB20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8935" y="2852936"/>
            <a:ext cx="11026221" cy="2208245"/>
          </a:xfrm>
        </p:spPr>
        <p:txBody>
          <a:bodyPr/>
          <a:lstStyle/>
          <a:p>
            <a:r>
              <a:rPr lang="fr-FR" dirty="0"/>
              <a:t>Sophie CECILIA, Florence VERDIERE, Cristelle COLS, François MARTIN et Vanina LOUINEAU.</a:t>
            </a:r>
          </a:p>
          <a:p>
            <a:r>
              <a:rPr lang="fr-FR" dirty="0"/>
              <a:t>Pierrick ROBERGE et Vanessa JOUY</a:t>
            </a:r>
          </a:p>
          <a:p>
            <a:r>
              <a:rPr lang="fr-FR" u="sng" dirty="0"/>
              <a:t>Equipe SDP d’hier et d’aujourd’hui </a:t>
            </a:r>
            <a:r>
              <a:rPr lang="fr-FR" dirty="0"/>
              <a:t>: Sandra BROCHERAY, Catherine CATTIN, Amélie COURTOIS, Benoit CUSSAC, </a:t>
            </a:r>
            <a:r>
              <a:rPr lang="fr-FR" dirty="0" err="1"/>
              <a:t>Tuyet</a:t>
            </a:r>
            <a:r>
              <a:rPr lang="fr-FR" dirty="0"/>
              <a:t> Tram DANG NGOC, Amélia DEMEYER, Marie DEZERT, Jarek GLONIAK, Cédric LE TALLEC, Florian MASCIO, Pauline MAGENTA, Laurence MERDZANOVSKI, </a:t>
            </a:r>
            <a:br>
              <a:rPr lang="fr-FR" dirty="0"/>
            </a:br>
            <a:r>
              <a:rPr lang="fr-FR" dirty="0"/>
              <a:t>Patricia NEAU, Alexandra SCELLES et Laïdin YOUSSOUF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4D4408-659F-4F27-8102-8DF79B7D6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01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6B5B128F-338F-4819-B56F-68EE4AB2A2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" name="テキスト プレースホルダー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APC@CY </a:t>
            </a:r>
            <a:r>
              <a:rPr lang="en-US" dirty="0" err="1"/>
              <a:t>c’est</a:t>
            </a:r>
            <a:r>
              <a:rPr lang="en-US" dirty="0"/>
              <a:t> parti !!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CEE0E7-4C9C-4154-A937-571696C82B08}"/>
              </a:ext>
            </a:extLst>
          </p:cNvPr>
          <p:cNvSpPr txBox="1"/>
          <p:nvPr/>
        </p:nvSpPr>
        <p:spPr>
          <a:xfrm>
            <a:off x="0" y="6855883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pokerfuse.com/news/poker-room-news/29371-pokerstars-teams-usain-bolt-new-zoom-promotion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sa/3.0/"/>
              </a:rPr>
              <a:t>CC BY-SA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67749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ja-JP" dirty="0"/>
              <a:t>Un beau projet </a:t>
            </a:r>
            <a:r>
              <a:rPr lang="fr-FR" altLang="ja-JP" dirty="0">
                <a:solidFill>
                  <a:srgbClr val="649EAE"/>
                </a:solidFill>
                <a:latin typeface="Route 159 Bold" pitchFamily="50" charset="0"/>
              </a:rPr>
              <a:t>Ambitieux</a:t>
            </a:r>
            <a:endParaRPr kumimoji="1" lang="fr-FR" altLang="ja-JP" dirty="0">
              <a:solidFill>
                <a:srgbClr val="649EAE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>
                <a:solidFill>
                  <a:prstClr val="white"/>
                </a:solidFill>
                <a:latin typeface="Open Sans"/>
              </a:rPr>
              <a:pPr defTabSz="1088556"/>
              <a:t>2</a:t>
            </a:fld>
            <a:endParaRPr kumimoji="1" lang="ja-JP" altLang="en-US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1393204" y="1846399"/>
            <a:ext cx="9217646" cy="526901"/>
          </a:xfrm>
        </p:spPr>
        <p:txBody>
          <a:bodyPr/>
          <a:lstStyle/>
          <a:p>
            <a:r>
              <a:rPr lang="fr-FR" altLang="ja-JP" dirty="0"/>
              <a:t>Un projet porté politiquement et administrativement. Merci à vous !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>
          <a:xfrm>
            <a:off x="1535836" y="2761063"/>
            <a:ext cx="10386874" cy="2151884"/>
          </a:xfrm>
        </p:spPr>
        <p:txBody>
          <a:bodyPr>
            <a:noAutofit/>
          </a:bodyPr>
          <a:lstStyle/>
          <a:p>
            <a:r>
              <a:rPr lang="fr-FR" altLang="ja-JP" sz="1300" dirty="0"/>
              <a:t>Laurent GATINEAU : Président CY Cergy Paris Université</a:t>
            </a:r>
          </a:p>
          <a:p>
            <a:r>
              <a:rPr lang="fr-FR" altLang="ja-JP" sz="1300" dirty="0"/>
              <a:t>Fabrice GOUBARD : Vice-Président Formation</a:t>
            </a:r>
          </a:p>
          <a:p>
            <a:r>
              <a:rPr lang="fr-FR" altLang="ja-JP" sz="1300" dirty="0"/>
              <a:t>Bruno FIORIO : Vice-Président Formation et Directeur CY Sup</a:t>
            </a:r>
          </a:p>
          <a:p>
            <a:r>
              <a:rPr lang="fr-FR" altLang="ja-JP" sz="1300" dirty="0"/>
              <a:t>Véronique BALBO BONNEVAL : Directrice Générale des Services</a:t>
            </a:r>
          </a:p>
          <a:p>
            <a:r>
              <a:rPr lang="fr-FR" altLang="ja-JP" sz="1300" dirty="0"/>
              <a:t>Géraldine DACQUAY : Directrice Générale Adjointe Formation</a:t>
            </a:r>
          </a:p>
          <a:p>
            <a:r>
              <a:rPr lang="fr-FR" altLang="ja-JP" sz="1300" dirty="0"/>
              <a:t>Sophie CECILIA : Directrice du Centre d’Appui aux Enseignements</a:t>
            </a:r>
          </a:p>
          <a:p>
            <a:r>
              <a:rPr lang="fr-FR" altLang="ja-JP" sz="1300" dirty="0"/>
              <a:t>Pierrick ROBERGE : Directeur Adjoint CY Sup / Adjoint Direction Formation / En charge du NCU</a:t>
            </a:r>
          </a:p>
          <a:p>
            <a:r>
              <a:rPr lang="fr-FR" altLang="ja-JP" sz="1300" dirty="0"/>
              <a:t> </a:t>
            </a:r>
          </a:p>
          <a:p>
            <a:endParaRPr kumimoji="1" lang="fr-FR" altLang="ja-JP" sz="13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B7925A-C580-4216-BC26-AA6655AD56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60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97C6E5-B4A7-49F9-A564-46CCC399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5F4-FD33-4E46-87B2-7A354089F2DE}" type="slidenum">
              <a:rPr lang="fr-FR" smtClean="0"/>
              <a:t>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0EBD0F-CD2E-4849-80B0-4EF2CD122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3924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47B3155-15E3-4870-9E4D-D61A21F4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463" y="4663197"/>
            <a:ext cx="2251474" cy="20582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51BE7B3-828B-C593-A1FA-ACE91F98BA08}"/>
              </a:ext>
            </a:extLst>
          </p:cNvPr>
          <p:cNvSpPr txBox="1"/>
          <p:nvPr/>
        </p:nvSpPr>
        <p:spPr>
          <a:xfrm>
            <a:off x="576944" y="522515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1-</a:t>
            </a:r>
          </a:p>
        </p:txBody>
      </p:sp>
    </p:spTree>
    <p:extLst>
      <p:ext uri="{BB962C8B-B14F-4D97-AF65-F5344CB8AC3E}">
        <p14:creationId xmlns:p14="http://schemas.microsoft.com/office/powerpoint/2010/main" val="154551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A4CBFF-E579-4AE8-B371-0A72787B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projet à plusieurs niveaux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F39F9F-0665-4851-8FD5-628EAEDAE3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B3CC2A-0958-46BA-B94B-7D9D84FBF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DAD65C-9A3E-4D61-954A-5814128F5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48817" y="1548651"/>
            <a:ext cx="4951672" cy="526901"/>
          </a:xfrm>
        </p:spPr>
        <p:txBody>
          <a:bodyPr/>
          <a:lstStyle/>
          <a:p>
            <a:r>
              <a:rPr lang="fr-FR" dirty="0"/>
              <a:t>Injonction et cadrage Etablissement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FA94C0-8090-49D5-B3EA-3F2E671058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6200" y="1948412"/>
            <a:ext cx="9809606" cy="850163"/>
          </a:xfrm>
        </p:spPr>
        <p:txBody>
          <a:bodyPr>
            <a:noAutofit/>
          </a:bodyPr>
          <a:lstStyle/>
          <a:p>
            <a:r>
              <a:rPr lang="fr-FR" sz="1400" dirty="0"/>
              <a:t>Nouvelle réglementation et obligation légale. </a:t>
            </a:r>
            <a:br>
              <a:rPr lang="fr-FR" sz="1400" dirty="0"/>
            </a:br>
            <a:r>
              <a:rPr lang="fr-FR" sz="1400" dirty="0"/>
              <a:t>Auto-évaluation HCERES, France 2030 prochain contrat de site 2026-31 et accréditation de notre nouvelle offre de formation</a:t>
            </a:r>
          </a:p>
          <a:p>
            <a:r>
              <a:rPr lang="fr-FR" sz="1400" dirty="0"/>
              <a:t> </a:t>
            </a:r>
          </a:p>
          <a:p>
            <a:endParaRPr lang="fr-FR" sz="14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A499DE8-5CFB-47AE-BAB1-171891135E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48817" y="2676261"/>
            <a:ext cx="4951672" cy="526901"/>
          </a:xfrm>
        </p:spPr>
        <p:txBody>
          <a:bodyPr/>
          <a:lstStyle/>
          <a:p>
            <a:r>
              <a:rPr lang="fr-FR" dirty="0"/>
              <a:t>Au-delà de l’injonction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9C920B1-AC1E-4CB6-BA7F-F9C5740959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06200" y="3140158"/>
            <a:ext cx="9292823" cy="850163"/>
          </a:xfrm>
        </p:spPr>
        <p:txBody>
          <a:bodyPr>
            <a:noAutofit/>
          </a:bodyPr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Opportunité pour avoir un regard réflexif sur sa pratique enseignante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Cohérence dans les enseignements / Travailler en "équipe pédagogique" 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Adaptation aux nouveaux types de besoins de la société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Motivation, esprit critique, recul, soft </a:t>
            </a:r>
            <a:r>
              <a:rPr lang="fr-FR" sz="1400" dirty="0" err="1"/>
              <a:t>skills</a:t>
            </a:r>
            <a:r>
              <a:rPr lang="fr-FR" sz="1400" dirty="0"/>
              <a:t>, apprentissage en profondeur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F9DC7B8-591B-433B-9685-E50EA1D546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48817" y="4401358"/>
            <a:ext cx="4951672" cy="526901"/>
          </a:xfrm>
        </p:spPr>
        <p:txBody>
          <a:bodyPr/>
          <a:lstStyle/>
          <a:p>
            <a:r>
              <a:rPr lang="fr-FR" dirty="0"/>
              <a:t>CY se donne les moyens !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CF4A68E-6601-469A-9797-195C6A1585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06200" y="4847708"/>
            <a:ext cx="9292823" cy="1348743"/>
          </a:xfrm>
        </p:spPr>
        <p:txBody>
          <a:bodyPr>
            <a:no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Cadrage et portage politique fort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Financement NCU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Recrutement d’une équipe APC dédiée au projet sur plusieurs années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Beaucoup de travail préparatoire (Depuis presque 2 ans : le BUT, échanges avec Jacques TARDIF, travail avec CY Tech Ecole d’Ingénieurs, colloques, formations, rencontres, …)</a:t>
            </a:r>
          </a:p>
        </p:txBody>
      </p:sp>
    </p:spTree>
    <p:extLst>
      <p:ext uri="{BB962C8B-B14F-4D97-AF65-F5344CB8AC3E}">
        <p14:creationId xmlns:p14="http://schemas.microsoft.com/office/powerpoint/2010/main" val="2139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093037-6CCE-4162-BDD7-B4EC0DEB6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70261B0-23AA-49E9-8ECC-F8FA89DF37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Archivo Black" panose="020B0604020202020204" charset="0"/>
                <a:cs typeface="Calibri"/>
              </a:rPr>
              <a:t>L’approche par compétence (APC) représente la manière d’échafauder un modèle pédagogique construit autour de la notion de compétence dans le but de valoriser les formations universitaires.</a:t>
            </a:r>
          </a:p>
          <a:p>
            <a:endParaRPr lang="fr-FR" sz="18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F308753-6100-4FEF-A6D6-9FDEFF2FC0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Définir l’APC</a:t>
            </a:r>
          </a:p>
        </p:txBody>
      </p:sp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377516EB-C8B1-4517-A43F-494D836F5A7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4" t="-34534" r="-1734" b="-26876"/>
          <a:stretch/>
        </p:blipFill>
        <p:spPr>
          <a:xfrm>
            <a:off x="1378735" y="2148032"/>
            <a:ext cx="3255409" cy="3205204"/>
          </a:xfrm>
        </p:spPr>
      </p:pic>
    </p:spTree>
    <p:extLst>
      <p:ext uri="{BB962C8B-B14F-4D97-AF65-F5344CB8AC3E}">
        <p14:creationId xmlns:p14="http://schemas.microsoft.com/office/powerpoint/2010/main" val="380567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Ce qui nous </a:t>
            </a:r>
            <a:r>
              <a:rPr lang="en-US" altLang="ja-JP" dirty="0">
                <a:solidFill>
                  <a:srgbClr val="649EAE"/>
                </a:solidFill>
              </a:rPr>
              <a:t>anime</a:t>
            </a:r>
            <a:endParaRPr kumimoji="1" lang="ja-JP" altLang="en-US" dirty="0">
              <a:solidFill>
                <a:srgbClr val="649EAE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556"/>
            <a:fld id="{E6459DFB-86F3-43FA-8567-2EA6E426AE90}" type="slidenum">
              <a:rPr kumimoji="1" lang="ja-JP" altLang="en-US">
                <a:solidFill>
                  <a:prstClr val="white"/>
                </a:solidFill>
                <a:latin typeface="Open Sans"/>
              </a:rPr>
              <a:pPr defTabSz="1088556"/>
              <a:t>6</a:t>
            </a:fld>
            <a:endParaRPr kumimoji="1" lang="ja-JP" altLang="en-US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/>
              <a:t>Profiter de </a:t>
            </a:r>
            <a:r>
              <a:rPr kumimoji="1" lang="en-US" altLang="ja-JP" dirty="0" err="1"/>
              <a:t>l’opportunité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2"/>
          </p:nvPr>
        </p:nvSpPr>
        <p:spPr>
          <a:xfrm>
            <a:off x="4699906" y="3321535"/>
            <a:ext cx="2722753" cy="515469"/>
          </a:xfrm>
        </p:spPr>
        <p:txBody>
          <a:bodyPr/>
          <a:lstStyle/>
          <a:p>
            <a:r>
              <a:rPr lang="en-US" altLang="ja-JP" b="1" dirty="0"/>
              <a:t>Faire</a:t>
            </a:r>
            <a:r>
              <a:rPr lang="en-US" altLang="ja-JP" dirty="0"/>
              <a:t> de </a:t>
            </a:r>
            <a:r>
              <a:rPr lang="en-US" altLang="ja-JP" dirty="0" err="1"/>
              <a:t>ce</a:t>
            </a:r>
            <a:r>
              <a:rPr lang="en-US" altLang="ja-JP" dirty="0"/>
              <a:t> projet </a:t>
            </a:r>
            <a:r>
              <a:rPr lang="en-US" altLang="ja-JP" dirty="0" err="1"/>
              <a:t>une</a:t>
            </a:r>
            <a:r>
              <a:rPr lang="en-US" altLang="ja-JP" dirty="0"/>
              <a:t> Réussite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en </a:t>
            </a:r>
            <a:r>
              <a:rPr lang="en-US" altLang="ja-JP" dirty="0" err="1"/>
              <a:t>garantissant</a:t>
            </a:r>
            <a:r>
              <a:rPr lang="en-US" altLang="ja-JP" dirty="0"/>
              <a:t> la </a:t>
            </a:r>
            <a:r>
              <a:rPr lang="en-US" altLang="ja-JP" dirty="0" err="1"/>
              <a:t>liberté</a:t>
            </a:r>
            <a:r>
              <a:rPr lang="en-US" altLang="ja-JP" dirty="0"/>
              <a:t> </a:t>
            </a:r>
            <a:r>
              <a:rPr lang="en-US" altLang="ja-JP" dirty="0" err="1"/>
              <a:t>pédagogique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En </a:t>
            </a:r>
            <a:r>
              <a:rPr kumimoji="1" lang="en-US" altLang="ja-JP" dirty="0" err="1"/>
              <a:t>travaillant</a:t>
            </a:r>
            <a:r>
              <a:rPr kumimoji="1" lang="en-US" altLang="ja-JP" dirty="0"/>
              <a:t> ensemble à </a:t>
            </a:r>
            <a:r>
              <a:rPr kumimoji="1" lang="en-US" altLang="ja-JP" dirty="0" err="1"/>
              <a:t>chaque</a:t>
            </a:r>
            <a:r>
              <a:rPr kumimoji="1" lang="en-US" altLang="ja-JP" dirty="0"/>
              <a:t> étape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En </a:t>
            </a:r>
            <a:r>
              <a:rPr lang="en-US" altLang="ja-JP" dirty="0" err="1"/>
              <a:t>sécurisant</a:t>
            </a:r>
            <a:r>
              <a:rPr lang="en-US" altLang="ja-JP" dirty="0"/>
              <a:t> au maximum </a:t>
            </a:r>
            <a:r>
              <a:rPr lang="en-US" altLang="ja-JP" dirty="0" err="1"/>
              <a:t>avant</a:t>
            </a:r>
            <a:r>
              <a:rPr lang="en-US" altLang="ja-JP" dirty="0"/>
              <a:t> la mise en place 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3"/>
          </p:nvPr>
        </p:nvSpPr>
        <p:spPr>
          <a:xfrm>
            <a:off x="3022880" y="2575044"/>
            <a:ext cx="1711744" cy="515469"/>
          </a:xfrm>
        </p:spPr>
        <p:txBody>
          <a:bodyPr/>
          <a:lstStyle/>
          <a:p>
            <a:r>
              <a:rPr kumimoji="1" lang="en-US" altLang="ja-JP" b="1" dirty="0" err="1">
                <a:solidFill>
                  <a:schemeClr val="tx2">
                    <a:lumMod val="75000"/>
                  </a:schemeClr>
                </a:solidFill>
              </a:rPr>
              <a:t>Animer</a:t>
            </a:r>
            <a:r>
              <a:rPr kumimoji="1" lang="en-US" altLang="ja-JP" dirty="0">
                <a:solidFill>
                  <a:schemeClr val="tx2">
                    <a:lumMod val="75000"/>
                  </a:schemeClr>
                </a:solidFill>
              </a:rPr>
              <a:t> et faire vivre les </a:t>
            </a:r>
            <a:r>
              <a:rPr kumimoji="1" lang="en-US" altLang="ja-JP" dirty="0" err="1">
                <a:solidFill>
                  <a:schemeClr val="tx2">
                    <a:lumMod val="75000"/>
                  </a:schemeClr>
                </a:solidFill>
              </a:rPr>
              <a:t>Groupes</a:t>
            </a:r>
            <a:r>
              <a:rPr kumimoji="1" lang="en-US" altLang="ja-JP" dirty="0">
                <a:solidFill>
                  <a:schemeClr val="tx2">
                    <a:lumMod val="75000"/>
                  </a:schemeClr>
                </a:solidFill>
              </a:rPr>
              <a:t> de Travail dans la </a:t>
            </a:r>
            <a:r>
              <a:rPr kumimoji="1" lang="en-US" altLang="ja-JP" dirty="0" err="1">
                <a:solidFill>
                  <a:schemeClr val="tx2">
                    <a:lumMod val="75000"/>
                  </a:schemeClr>
                </a:solidFill>
              </a:rPr>
              <a:t>Composante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5"/>
          </p:nvPr>
        </p:nvSpPr>
        <p:spPr>
          <a:xfrm>
            <a:off x="7492095" y="3800538"/>
            <a:ext cx="1711744" cy="515469"/>
          </a:xfrm>
        </p:spPr>
        <p:txBody>
          <a:bodyPr/>
          <a:lstStyle/>
          <a:p>
            <a:r>
              <a:rPr kumimoji="1" lang="en-US" altLang="ja-JP" b="1" dirty="0" err="1"/>
              <a:t>Suivre</a:t>
            </a:r>
            <a:r>
              <a:rPr kumimoji="1" lang="en-US" altLang="ja-JP" dirty="0"/>
              <a:t> et faire vivre les </a:t>
            </a:r>
            <a:r>
              <a:rPr kumimoji="1" lang="en-US" altLang="ja-JP" dirty="0" err="1"/>
              <a:t>Groupes</a:t>
            </a:r>
            <a:r>
              <a:rPr kumimoji="1" lang="en-US" altLang="ja-JP" dirty="0"/>
              <a:t> de Travail entre </a:t>
            </a:r>
            <a:r>
              <a:rPr kumimoji="1" lang="en-US" altLang="ja-JP" dirty="0" err="1"/>
              <a:t>chaque</a:t>
            </a:r>
            <a:r>
              <a:rPr kumimoji="1" lang="en-US" altLang="ja-JP" dirty="0"/>
              <a:t> atelier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chemeClr val="tx2">
                    <a:lumMod val="75000"/>
                  </a:schemeClr>
                </a:solidFill>
              </a:rPr>
              <a:t>Former</a:t>
            </a:r>
            <a:r>
              <a:rPr kumimoji="1" lang="en-US" altLang="ja-JP" dirty="0">
                <a:solidFill>
                  <a:schemeClr val="tx2">
                    <a:lumMod val="75000"/>
                  </a:schemeClr>
                </a:solidFill>
              </a:rPr>
              <a:t> les </a:t>
            </a:r>
            <a:r>
              <a:rPr kumimoji="1" lang="en-US" altLang="ja-JP" dirty="0" err="1">
                <a:solidFill>
                  <a:schemeClr val="tx2">
                    <a:lumMod val="75000"/>
                  </a:schemeClr>
                </a:solidFill>
              </a:rPr>
              <a:t>équipes</a:t>
            </a:r>
            <a:r>
              <a:rPr kumimoji="1" lang="en-US" altLang="ja-JP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1" lang="en-US" altLang="ja-JP" dirty="0" err="1">
                <a:solidFill>
                  <a:schemeClr val="tx2">
                    <a:lumMod val="75000"/>
                  </a:schemeClr>
                </a:solidFill>
              </a:rPr>
              <a:t>pédagogiques</a:t>
            </a:r>
            <a:r>
              <a:rPr kumimoji="1" lang="en-US" altLang="ja-JP" dirty="0">
                <a:solidFill>
                  <a:schemeClr val="tx2">
                    <a:lumMod val="75000"/>
                  </a:schemeClr>
                </a:solidFill>
              </a:rPr>
              <a:t> à </a:t>
            </a:r>
            <a:r>
              <a:rPr kumimoji="1" lang="en-US" altLang="ja-JP" dirty="0" err="1">
                <a:solidFill>
                  <a:schemeClr val="tx2">
                    <a:lumMod val="75000"/>
                  </a:schemeClr>
                </a:solidFill>
              </a:rPr>
              <a:t>l’APC</a:t>
            </a:r>
            <a:r>
              <a:rPr kumimoji="1" lang="en-US" altLang="ja-JP" dirty="0">
                <a:solidFill>
                  <a:schemeClr val="tx2">
                    <a:lumMod val="75000"/>
                  </a:schemeClr>
                </a:solidFill>
              </a:rPr>
              <a:t> au </a:t>
            </a:r>
            <a:r>
              <a:rPr kumimoji="1" lang="en-US" altLang="ja-JP" dirty="0" err="1">
                <a:solidFill>
                  <a:schemeClr val="tx2">
                    <a:lumMod val="75000"/>
                  </a:schemeClr>
                </a:solidFill>
              </a:rPr>
              <a:t>cours</a:t>
            </a:r>
            <a:r>
              <a:rPr kumimoji="1" lang="en-US" altLang="ja-JP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1" lang="en-US" altLang="ja-JP" dirty="0" err="1">
                <a:solidFill>
                  <a:schemeClr val="tx2">
                    <a:lumMod val="75000"/>
                  </a:schemeClr>
                </a:solidFill>
              </a:rPr>
              <a:t>d’ateliers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altLang="ja-JP" b="1" dirty="0" err="1"/>
              <a:t>Garantir</a:t>
            </a:r>
            <a:r>
              <a:rPr lang="en-US" altLang="ja-JP" b="1" dirty="0"/>
              <a:t> </a:t>
            </a:r>
            <a:r>
              <a:rPr lang="en-US" altLang="ja-JP" dirty="0"/>
              <a:t>la mise en place de </a:t>
            </a:r>
            <a:r>
              <a:rPr lang="en-US" altLang="ja-JP" dirty="0" err="1"/>
              <a:t>l’APC</a:t>
            </a:r>
            <a:r>
              <a:rPr lang="en-US" altLang="ja-JP" dirty="0"/>
              <a:t> dans la </a:t>
            </a:r>
            <a:r>
              <a:rPr lang="en-US" altLang="ja-JP" dirty="0" err="1"/>
              <a:t>Composante</a:t>
            </a:r>
            <a:endParaRPr kumimoji="1" lang="ja-JP" altLang="en-US" b="1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kumimoji="1" lang="en-US" altLang="ja-JP" b="1" dirty="0" err="1"/>
              <a:t>Conseiller</a:t>
            </a:r>
            <a:r>
              <a:rPr kumimoji="1" lang="en-US" altLang="ja-JP" dirty="0"/>
              <a:t> les </a:t>
            </a:r>
            <a:r>
              <a:rPr kumimoji="1" lang="en-US" altLang="ja-JP" dirty="0" err="1"/>
              <a:t>enseignants</a:t>
            </a:r>
            <a:r>
              <a:rPr kumimoji="1" lang="en-US" altLang="ja-JP" dirty="0"/>
              <a:t> et les former</a:t>
            </a:r>
            <a:endParaRPr kumimoji="1" lang="ja-JP" altLang="en-US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kumimoji="1" lang="en-US" altLang="ja-JP" b="1" dirty="0" err="1"/>
              <a:t>Accompagner</a:t>
            </a:r>
            <a:r>
              <a:rPr kumimoji="1" lang="en-US" altLang="ja-JP" dirty="0"/>
              <a:t> la </a:t>
            </a:r>
            <a:r>
              <a:rPr kumimoji="1" lang="en-US" altLang="ja-JP" dirty="0" err="1"/>
              <a:t>réflexion</a:t>
            </a:r>
            <a:r>
              <a:rPr kumimoji="1" lang="en-US" altLang="ja-JP" dirty="0"/>
              <a:t> sur les </a:t>
            </a:r>
            <a:r>
              <a:rPr kumimoji="1" lang="en-US" altLang="ja-JP" dirty="0" err="1"/>
              <a:t>potentielles</a:t>
            </a:r>
            <a:r>
              <a:rPr kumimoji="1" lang="en-US" altLang="ja-JP" dirty="0"/>
              <a:t> transformations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437446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E586B-EDA3-4148-BCD1-1EB85410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597" y="164638"/>
            <a:ext cx="9962427" cy="802101"/>
          </a:xfrm>
        </p:spPr>
        <p:txBody>
          <a:bodyPr>
            <a:noAutofit/>
          </a:bodyPr>
          <a:lstStyle/>
          <a:p>
            <a:r>
              <a:rPr lang="fr-FR" sz="3400" dirty="0"/>
              <a:t>Le déploiement de l’APC dans d’autres Etablissements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CA111D-2310-4617-ADA5-7289E6BB2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E6A2DF-72DD-43C6-A401-5D4FDD65B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2A60ED-9BD6-4C40-B35A-C979C5DA88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Déploiement en Centrale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470C062-15BB-4110-A176-10129EDBC6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Déploiement en Composante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2335A0E-A85A-4764-BEAA-D7761DA045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 projet est piloté et géré depuis un service central et déployé sur les différentes Composantes sans prendre forcément en considération les particularités de celle-ci.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B0D8EC2-31AC-4EFE-9944-1E3F723FBB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Une Composante décide de déployer, recrute une ressource propre et met en place le projet de manière isolée.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C69915-5538-4654-BE6A-86EA1538F2FA}"/>
              </a:ext>
            </a:extLst>
          </p:cNvPr>
          <p:cNvSpPr txBox="1"/>
          <p:nvPr/>
        </p:nvSpPr>
        <p:spPr>
          <a:xfrm>
            <a:off x="3023968" y="5709982"/>
            <a:ext cx="610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nous l’idéal est un juste croisement des 2 modèles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420360-B351-45B3-80BC-3EC30FFB533C}"/>
              </a:ext>
            </a:extLst>
          </p:cNvPr>
          <p:cNvSpPr txBox="1"/>
          <p:nvPr/>
        </p:nvSpPr>
        <p:spPr>
          <a:xfrm>
            <a:off x="5258534" y="2652291"/>
            <a:ext cx="989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fr-FR" sz="4400" dirty="0">
                <a:solidFill>
                  <a:schemeClr val="bg1"/>
                </a:solidFill>
                <a:latin typeface="+mj-lt"/>
              </a:rPr>
              <a:t>OU</a:t>
            </a:r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8182E231-5E40-4C75-8E6C-0371F786DC20}"/>
              </a:ext>
            </a:extLst>
          </p:cNvPr>
          <p:cNvSpPr/>
          <p:nvPr/>
        </p:nvSpPr>
        <p:spPr>
          <a:xfrm>
            <a:off x="5258533" y="2571237"/>
            <a:ext cx="989403" cy="931548"/>
          </a:xfrm>
          <a:prstGeom prst="mathMultiply">
            <a:avLst>
              <a:gd name="adj1" fmla="val 10228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fr-FR">
              <a:solidFill>
                <a:schemeClr val="accent6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A7ED5A-DAA9-402C-A3AA-38A6BCAAE8E2}"/>
              </a:ext>
            </a:extLst>
          </p:cNvPr>
          <p:cNvSpPr txBox="1"/>
          <p:nvPr/>
        </p:nvSpPr>
        <p:spPr>
          <a:xfrm>
            <a:off x="5374914" y="3262128"/>
            <a:ext cx="989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fr-FR" sz="4400" b="1" dirty="0">
                <a:solidFill>
                  <a:schemeClr val="bg1"/>
                </a:solidFill>
                <a:latin typeface="+mj-lt"/>
              </a:rPr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167191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5367C-85E2-4149-9416-9BB5558D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déploiement de l’APC à CY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AFCAA5-D874-44EF-999C-CD2A30AC5C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35017C-D92D-4CA3-8F12-2BC5FAD3A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817790E-205E-4B4C-8471-54B0752651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7 ingénieurs pédagogiques recrutés et formés au SDP pour être ensuite détachés en Composante.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027D9C-9246-4E8E-A7C1-FB531675FA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Hiérarchique au SDP / Fonctionnel en Composante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0F67CBE-CF16-4765-A86E-FBE379A31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4 jours par semaine en Composante / 1 jour au SDP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50C22B4-D4BD-4A71-8791-04CAF09B42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Le projet global est suivi au SDP / Directrice de Projet, cheffe de projet, Référent pédagogique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D0F7244-700B-4F15-A0EC-1A545AF6BE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Vivre dans la Composante pour réellement accompagner ce changement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D16C2E5-F66C-4FC2-9707-89C8FB7496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b="1" dirty="0"/>
              <a:t>Recrutement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65226B3-42F0-499D-A8B1-DF085E50408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b="1" dirty="0"/>
              <a:t>Positionnement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41025BD-B8CC-460F-9113-BEBBB9761F2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b="1" dirty="0"/>
              <a:t>Rattachement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F17B8A1-9D69-4CA4-96AA-790648EE39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b="1" dirty="0"/>
              <a:t>Rythme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CAC6EFF-EDB5-4B3E-88C4-FE352B39243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b="1" dirty="0"/>
              <a:t>Suivi</a:t>
            </a:r>
          </a:p>
        </p:txBody>
      </p:sp>
    </p:spTree>
    <p:extLst>
      <p:ext uri="{BB962C8B-B14F-4D97-AF65-F5344CB8AC3E}">
        <p14:creationId xmlns:p14="http://schemas.microsoft.com/office/powerpoint/2010/main" val="91879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C3340-385F-4AC1-9868-D988DA14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 Ingénieurs Pédagogiques recrutés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78153F-41D0-4EE9-BA0E-B2839A4BFC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98283C9-7846-4900-A82A-2B4BE1E9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Au service de leur Composante de rattachement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422106F-594E-4014-94BA-93EACFE4C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r="-785"/>
          <a:stretch/>
        </p:blipFill>
        <p:spPr>
          <a:xfrm>
            <a:off x="4120184" y="1506649"/>
            <a:ext cx="1457387" cy="1955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A4F9A7-01D2-4C10-8511-4073BD0E3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56" y="4148892"/>
            <a:ext cx="1349977" cy="1910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3AD7458-B880-4031-87E9-764E6F795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439" y="4169778"/>
            <a:ext cx="1417265" cy="1955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F68E8A8-4103-45C6-90F1-D2818807A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442" y="4198131"/>
            <a:ext cx="1566136" cy="1955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4877B92-ADB1-403D-9E52-00257C5D3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08" y="1582011"/>
            <a:ext cx="1687227" cy="1955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E1CB2D4-E8D2-4903-8FF1-1C5DB6AE20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t="-1704" r="369" b="686"/>
          <a:stretch/>
        </p:blipFill>
        <p:spPr>
          <a:xfrm>
            <a:off x="8761255" y="1710261"/>
            <a:ext cx="1457387" cy="1736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D5D3E1A-B972-4F14-9025-F37AFBFB23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1649" y="1264204"/>
            <a:ext cx="1838325" cy="10477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6E4B68F-FF7A-48AA-955E-6D83E103749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0071" y="1303736"/>
            <a:ext cx="1847850" cy="105727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CCF216B-A51E-4DB3-BFF9-5B241E6F2C9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6605" y="3683651"/>
            <a:ext cx="2390775" cy="1143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13CF018-D540-44CA-A3E2-28424357541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7426" y="4059227"/>
            <a:ext cx="2066925" cy="104775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1F4C36D-7BC6-4B28-A1AE-2536EBD9A34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6206" y="3889209"/>
            <a:ext cx="2628900" cy="7334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4BAF88-4C36-46BE-BFA6-D31EA5D9B0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97" y="1467928"/>
            <a:ext cx="1394106" cy="1955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39A4931-EB64-49E5-87B3-D1828DC05E8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548" y="1240149"/>
            <a:ext cx="1933575" cy="106680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F8A2EDFC-462A-48A7-8E01-2E569FA019C0}"/>
              </a:ext>
            </a:extLst>
          </p:cNvPr>
          <p:cNvSpPr txBox="1"/>
          <p:nvPr/>
        </p:nvSpPr>
        <p:spPr>
          <a:xfrm>
            <a:off x="1851269" y="3027140"/>
            <a:ext cx="282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Amélie COURTOIS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8119831-3D46-44DE-8188-8CBA3CC6C122}"/>
              </a:ext>
            </a:extLst>
          </p:cNvPr>
          <p:cNvSpPr txBox="1"/>
          <p:nvPr/>
        </p:nvSpPr>
        <p:spPr>
          <a:xfrm>
            <a:off x="10249709" y="3047465"/>
            <a:ext cx="1767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Marie DEZERT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3552D5F-FE57-4A13-BB02-B2F96619A7AC}"/>
              </a:ext>
            </a:extLst>
          </p:cNvPr>
          <p:cNvSpPr txBox="1"/>
          <p:nvPr/>
        </p:nvSpPr>
        <p:spPr>
          <a:xfrm>
            <a:off x="6939944" y="2227790"/>
            <a:ext cx="1767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Alexandra</a:t>
            </a:r>
            <a:br>
              <a:rPr lang="fr-FR" sz="1400" dirty="0"/>
            </a:br>
            <a:r>
              <a:rPr lang="fr-FR" sz="1400" dirty="0"/>
              <a:t> SCELLES </a:t>
            </a:r>
          </a:p>
          <a:p>
            <a:r>
              <a:rPr lang="fr-FR" sz="1400" dirty="0"/>
              <a:t>Neuville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42802BC-02F7-42EA-87D4-048D1E4EF7CC}"/>
              </a:ext>
            </a:extLst>
          </p:cNvPr>
          <p:cNvSpPr txBox="1"/>
          <p:nvPr/>
        </p:nvSpPr>
        <p:spPr>
          <a:xfrm>
            <a:off x="6930169" y="3061435"/>
            <a:ext cx="1767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Amélia  </a:t>
            </a:r>
            <a:br>
              <a:rPr lang="fr-FR" sz="1400" dirty="0"/>
            </a:br>
            <a:r>
              <a:rPr lang="fr-FR" sz="1400" dirty="0"/>
              <a:t>DEMEYER </a:t>
            </a:r>
          </a:p>
          <a:p>
            <a:r>
              <a:rPr lang="fr-FR" sz="1400" dirty="0"/>
              <a:t>St Martin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D59FFC9-AF96-4A07-A158-FBE84E11B39F}"/>
              </a:ext>
            </a:extLst>
          </p:cNvPr>
          <p:cNvSpPr txBox="1"/>
          <p:nvPr/>
        </p:nvSpPr>
        <p:spPr>
          <a:xfrm>
            <a:off x="1768053" y="5443974"/>
            <a:ext cx="255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Cédric LE TALLEC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A89FCB7-7F34-42AC-AE46-35AC506818E5}"/>
              </a:ext>
            </a:extLst>
          </p:cNvPr>
          <p:cNvSpPr txBox="1"/>
          <p:nvPr/>
        </p:nvSpPr>
        <p:spPr>
          <a:xfrm>
            <a:off x="5515704" y="5441136"/>
            <a:ext cx="255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Jarek GLONIAK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0EF8B6D-7D0B-46EE-BCBD-9E5D92314219}"/>
              </a:ext>
            </a:extLst>
          </p:cNvPr>
          <p:cNvSpPr txBox="1"/>
          <p:nvPr/>
        </p:nvSpPr>
        <p:spPr>
          <a:xfrm>
            <a:off x="9289089" y="5443974"/>
            <a:ext cx="255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Laïdin YOUSSOUF</a:t>
            </a:r>
          </a:p>
        </p:txBody>
      </p:sp>
    </p:spTree>
    <p:extLst>
      <p:ext uri="{BB962C8B-B14F-4D97-AF65-F5344CB8AC3E}">
        <p14:creationId xmlns:p14="http://schemas.microsoft.com/office/powerpoint/2010/main" val="219829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ega - Free">
  <a:themeElements>
    <a:clrScheme name="Personnalisé 2">
      <a:dk1>
        <a:srgbClr val="3D4543"/>
      </a:dk1>
      <a:lt1>
        <a:sysClr val="window" lastClr="FFFFFF"/>
      </a:lt1>
      <a:dk2>
        <a:srgbClr val="3D4543"/>
      </a:dk2>
      <a:lt2>
        <a:srgbClr val="EEECE1"/>
      </a:lt2>
      <a:accent1>
        <a:srgbClr val="54C9E8"/>
      </a:accent1>
      <a:accent2>
        <a:srgbClr val="FFE700"/>
      </a:accent2>
      <a:accent3>
        <a:srgbClr val="65B32E"/>
      </a:accent3>
      <a:accent4>
        <a:srgbClr val="F02BC2"/>
      </a:accent4>
      <a:accent5>
        <a:srgbClr val="E9660A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ega - Header">
  <a:themeElements>
    <a:clrScheme name="Personnalisé 1">
      <a:dk1>
        <a:srgbClr val="3D4543"/>
      </a:dk1>
      <a:lt1>
        <a:sysClr val="window" lastClr="FFFFFF"/>
      </a:lt1>
      <a:dk2>
        <a:srgbClr val="3D4543"/>
      </a:dk2>
      <a:lt2>
        <a:srgbClr val="EEECE1"/>
      </a:lt2>
      <a:accent1>
        <a:srgbClr val="54C9E8"/>
      </a:accent1>
      <a:accent2>
        <a:srgbClr val="FFE700"/>
      </a:accent2>
      <a:accent3>
        <a:srgbClr val="65B32E"/>
      </a:accent3>
      <a:accent4>
        <a:srgbClr val="E2162F"/>
      </a:accent4>
      <a:accent5>
        <a:srgbClr val="E040AF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Vega - Header">
  <a:themeElements>
    <a:clrScheme name="Personnalisé 1">
      <a:dk1>
        <a:srgbClr val="3D4543"/>
      </a:dk1>
      <a:lt1>
        <a:sysClr val="window" lastClr="FFFFFF"/>
      </a:lt1>
      <a:dk2>
        <a:srgbClr val="3D4543"/>
      </a:dk2>
      <a:lt2>
        <a:srgbClr val="EEECE1"/>
      </a:lt2>
      <a:accent1>
        <a:srgbClr val="54C9E8"/>
      </a:accent1>
      <a:accent2>
        <a:srgbClr val="FFE700"/>
      </a:accent2>
      <a:accent3>
        <a:srgbClr val="65B32E"/>
      </a:accent3>
      <a:accent4>
        <a:srgbClr val="E2162F"/>
      </a:accent4>
      <a:accent5>
        <a:srgbClr val="E040AF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860</Words>
  <Application>Microsoft Office PowerPoint</Application>
  <PresentationFormat>Grand écran</PresentationFormat>
  <Paragraphs>123</Paragraphs>
  <Slides>15</Slides>
  <Notes>0</Notes>
  <HiddenSlides>2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Vega - Free</vt:lpstr>
      <vt:lpstr>Vega - Header</vt:lpstr>
      <vt:lpstr>1_Vega - Header</vt:lpstr>
      <vt:lpstr>1_Vega - Free</vt:lpstr>
      <vt:lpstr>APC@CY</vt:lpstr>
      <vt:lpstr>Un beau projet Ambitieux</vt:lpstr>
      <vt:lpstr>Présentation PowerPoint</vt:lpstr>
      <vt:lpstr>Un projet à plusieurs niveaux</vt:lpstr>
      <vt:lpstr>Présentation PowerPoint</vt:lpstr>
      <vt:lpstr>Ce qui nous anime</vt:lpstr>
      <vt:lpstr>Le déploiement de l’APC dans d’autres Etablissements</vt:lpstr>
      <vt:lpstr>Le déploiement de l’APC à CY</vt:lpstr>
      <vt:lpstr>7 Ingénieurs Pédagogiques recrutés</vt:lpstr>
      <vt:lpstr>Une intégration « accompagnée »</vt:lpstr>
      <vt:lpstr>Le déploiement de l’APC à CY</vt:lpstr>
      <vt:lpstr>Un objectif personnalisé</vt:lpstr>
      <vt:lpstr>Et demain</vt:lpstr>
      <vt:lpstr>Remerciements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sandrine BERNARD</dc:creator>
  <cp:lastModifiedBy>sandrine BERNARD</cp:lastModifiedBy>
  <cp:revision>32</cp:revision>
  <dcterms:created xsi:type="dcterms:W3CDTF">2023-12-13T12:31:23Z</dcterms:created>
  <dcterms:modified xsi:type="dcterms:W3CDTF">2024-01-31T09:57:49Z</dcterms:modified>
</cp:coreProperties>
</file>